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7" r:id="rId4"/>
    <p:sldId id="262" r:id="rId5"/>
    <p:sldId id="263" r:id="rId6"/>
    <p:sldId id="268" r:id="rId7"/>
    <p:sldId id="266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EAB"/>
    <a:srgbClr val="9AC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62D0D-9C7F-4C54-AE62-899AE4AF1820}" v="258" dt="2020-09-04T07:22:51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84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6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te Koskela" userId="345a86d4-7665-4bc1-932a-28a4a961ee1b" providerId="ADAL" clId="{FDE60699-9AD7-4035-857D-0B92C97B840B}"/>
    <pc:docChg chg="undo custSel modSld">
      <pc:chgData name="Atte Koskela" userId="345a86d4-7665-4bc1-932a-28a4a961ee1b" providerId="ADAL" clId="{FDE60699-9AD7-4035-857D-0B92C97B840B}" dt="2019-08-19T12:17:26.571" v="700" actId="20577"/>
      <pc:docMkLst>
        <pc:docMk/>
      </pc:docMkLst>
      <pc:sldChg chg="modSp modAnim">
        <pc:chgData name="Atte Koskela" userId="345a86d4-7665-4bc1-932a-28a4a961ee1b" providerId="ADAL" clId="{FDE60699-9AD7-4035-857D-0B92C97B840B}" dt="2019-08-19T12:16:41.108" v="665" actId="27636"/>
        <pc:sldMkLst>
          <pc:docMk/>
          <pc:sldMk cId="230210740" sldId="262"/>
        </pc:sldMkLst>
        <pc:spChg chg="mod">
          <ac:chgData name="Atte Koskela" userId="345a86d4-7665-4bc1-932a-28a4a961ee1b" providerId="ADAL" clId="{FDE60699-9AD7-4035-857D-0B92C97B840B}" dt="2019-08-19T12:16:41.108" v="665" actId="27636"/>
          <ac:spMkLst>
            <pc:docMk/>
            <pc:sldMk cId="230210740" sldId="262"/>
            <ac:spMk id="3" creationId="{E910765B-49A6-44B3-B481-DD5665998C8F}"/>
          </ac:spMkLst>
        </pc:spChg>
      </pc:sldChg>
      <pc:sldChg chg="modSp modAnim">
        <pc:chgData name="Atte Koskela" userId="345a86d4-7665-4bc1-932a-28a4a961ee1b" providerId="ADAL" clId="{FDE60699-9AD7-4035-857D-0B92C97B840B}" dt="2019-08-19T12:01:32.276" v="480" actId="255"/>
        <pc:sldMkLst>
          <pc:docMk/>
          <pc:sldMk cId="1949996253" sldId="263"/>
        </pc:sldMkLst>
        <pc:spChg chg="mod">
          <ac:chgData name="Atte Koskela" userId="345a86d4-7665-4bc1-932a-28a4a961ee1b" providerId="ADAL" clId="{FDE60699-9AD7-4035-857D-0B92C97B840B}" dt="2019-08-19T12:01:32.276" v="480" actId="255"/>
          <ac:spMkLst>
            <pc:docMk/>
            <pc:sldMk cId="1949996253" sldId="263"/>
            <ac:spMk id="3" creationId="{32927C48-04AD-44C6-9AB0-939F35007ABE}"/>
          </ac:spMkLst>
        </pc:spChg>
      </pc:sldChg>
      <pc:sldChg chg="modSp modAnim">
        <pc:chgData name="Atte Koskela" userId="345a86d4-7665-4bc1-932a-28a4a961ee1b" providerId="ADAL" clId="{FDE60699-9AD7-4035-857D-0B92C97B840B}" dt="2019-08-19T12:17:26.571" v="700" actId="20577"/>
        <pc:sldMkLst>
          <pc:docMk/>
          <pc:sldMk cId="2934450831" sldId="264"/>
        </pc:sldMkLst>
        <pc:spChg chg="mod">
          <ac:chgData name="Atte Koskela" userId="345a86d4-7665-4bc1-932a-28a4a961ee1b" providerId="ADAL" clId="{FDE60699-9AD7-4035-857D-0B92C97B840B}" dt="2019-08-19T12:17:26.571" v="700" actId="20577"/>
          <ac:spMkLst>
            <pc:docMk/>
            <pc:sldMk cId="2934450831" sldId="264"/>
            <ac:spMk id="3" creationId="{AF5AD751-A4AB-4880-AC79-9087A41F4794}"/>
          </ac:spMkLst>
        </pc:spChg>
      </pc:sldChg>
      <pc:sldChg chg="modSp modAnim">
        <pc:chgData name="Atte Koskela" userId="345a86d4-7665-4bc1-932a-28a4a961ee1b" providerId="ADAL" clId="{FDE60699-9AD7-4035-857D-0B92C97B840B}" dt="2019-08-19T11:42:26.742" v="7" actId="27636"/>
        <pc:sldMkLst>
          <pc:docMk/>
          <pc:sldMk cId="1838656845" sldId="265"/>
        </pc:sldMkLst>
        <pc:spChg chg="mod">
          <ac:chgData name="Atte Koskela" userId="345a86d4-7665-4bc1-932a-28a4a961ee1b" providerId="ADAL" clId="{FDE60699-9AD7-4035-857D-0B92C97B840B}" dt="2019-08-19T11:42:26.742" v="7" actId="27636"/>
          <ac:spMkLst>
            <pc:docMk/>
            <pc:sldMk cId="1838656845" sldId="265"/>
            <ac:spMk id="3" creationId="{245DDEDD-107F-41B0-8247-E3597A0B1BFF}"/>
          </ac:spMkLst>
        </pc:spChg>
      </pc:sldChg>
    </pc:docChg>
  </pc:docChgLst>
  <pc:docChgLst>
    <pc:chgData name="Atte Koskela" userId="345a86d4-7665-4bc1-932a-28a4a961ee1b" providerId="ADAL" clId="{C6E6FFBC-9E83-4657-9F8A-3A62077AED9A}"/>
    <pc:docChg chg="custSel addSld delSld modSld sldOrd">
      <pc:chgData name="Atte Koskela" userId="345a86d4-7665-4bc1-932a-28a4a961ee1b" providerId="ADAL" clId="{C6E6FFBC-9E83-4657-9F8A-3A62077AED9A}" dt="2019-09-03T11:34:32.682" v="3146" actId="20577"/>
      <pc:docMkLst>
        <pc:docMk/>
      </pc:docMkLst>
      <pc:sldChg chg="delSp modSp">
        <pc:chgData name="Atte Koskela" userId="345a86d4-7665-4bc1-932a-28a4a961ee1b" providerId="ADAL" clId="{C6E6FFBC-9E83-4657-9F8A-3A62077AED9A}" dt="2019-08-19T12:28:33.854" v="7" actId="1076"/>
        <pc:sldMkLst>
          <pc:docMk/>
          <pc:sldMk cId="2671768904" sldId="256"/>
        </pc:sldMkLst>
        <pc:spChg chg="del mod">
          <ac:chgData name="Atte Koskela" userId="345a86d4-7665-4bc1-932a-28a4a961ee1b" providerId="ADAL" clId="{C6E6FFBC-9E83-4657-9F8A-3A62077AED9A}" dt="2019-08-19T12:28:12.157" v="2" actId="478"/>
          <ac:spMkLst>
            <pc:docMk/>
            <pc:sldMk cId="2671768904" sldId="256"/>
            <ac:spMk id="2" creationId="{17F87D8E-44F8-4777-A96A-9A3E019B132B}"/>
          </ac:spMkLst>
        </pc:spChg>
        <pc:spChg chg="mod">
          <ac:chgData name="Atte Koskela" userId="345a86d4-7665-4bc1-932a-28a4a961ee1b" providerId="ADAL" clId="{C6E6FFBC-9E83-4657-9F8A-3A62077AED9A}" dt="2019-08-19T12:28:33.854" v="7" actId="1076"/>
          <ac:spMkLst>
            <pc:docMk/>
            <pc:sldMk cId="2671768904" sldId="256"/>
            <ac:spMk id="3" creationId="{E5F87219-BEF1-4DE6-BB53-05938735CCA9}"/>
          </ac:spMkLst>
        </pc:spChg>
        <pc:graphicFrameChg chg="mod">
          <ac:chgData name="Atte Koskela" userId="345a86d4-7665-4bc1-932a-28a4a961ee1b" providerId="ADAL" clId="{C6E6FFBC-9E83-4657-9F8A-3A62077AED9A}" dt="2019-08-19T12:28:28.928" v="6" actId="14100"/>
          <ac:graphicFrameMkLst>
            <pc:docMk/>
            <pc:sldMk cId="2671768904" sldId="256"/>
            <ac:graphicFrameMk id="5" creationId="{2BD34DB3-94A9-436A-A3C9-8241DFCD40BC}"/>
          </ac:graphicFrameMkLst>
        </pc:graphicFrameChg>
      </pc:sldChg>
      <pc:sldChg chg="modSp">
        <pc:chgData name="Atte Koskela" userId="345a86d4-7665-4bc1-932a-28a4a961ee1b" providerId="ADAL" clId="{C6E6FFBC-9E83-4657-9F8A-3A62077AED9A}" dt="2019-08-19T12:42:12.204" v="1708" actId="1076"/>
        <pc:sldMkLst>
          <pc:docMk/>
          <pc:sldMk cId="3753638331" sldId="260"/>
        </pc:sldMkLst>
        <pc:spChg chg="mod">
          <ac:chgData name="Atte Koskela" userId="345a86d4-7665-4bc1-932a-28a4a961ee1b" providerId="ADAL" clId="{C6E6FFBC-9E83-4657-9F8A-3A62077AED9A}" dt="2019-08-19T12:42:05.564" v="1707" actId="1076"/>
          <ac:spMkLst>
            <pc:docMk/>
            <pc:sldMk cId="3753638331" sldId="260"/>
            <ac:spMk id="2" creationId="{F99C758E-447C-40D5-8E43-20201827FCFC}"/>
          </ac:spMkLst>
        </pc:spChg>
        <pc:graphicFrameChg chg="mod">
          <ac:chgData name="Atte Koskela" userId="345a86d4-7665-4bc1-932a-28a4a961ee1b" providerId="ADAL" clId="{C6E6FFBC-9E83-4657-9F8A-3A62077AED9A}" dt="2019-08-19T12:42:12.204" v="1708" actId="1076"/>
          <ac:graphicFrameMkLst>
            <pc:docMk/>
            <pc:sldMk cId="3753638331" sldId="260"/>
            <ac:graphicFrameMk id="3" creationId="{8CA375A6-1FAF-424F-88BD-84C93D75802A}"/>
          </ac:graphicFrameMkLst>
        </pc:graphicFrameChg>
      </pc:sldChg>
      <pc:sldChg chg="modSp modAnim">
        <pc:chgData name="Atte Koskela" userId="345a86d4-7665-4bc1-932a-28a4a961ee1b" providerId="ADAL" clId="{C6E6FFBC-9E83-4657-9F8A-3A62077AED9A}" dt="2019-09-03T11:33:49.078" v="3077" actId="20577"/>
        <pc:sldMkLst>
          <pc:docMk/>
          <pc:sldMk cId="230210740" sldId="262"/>
        </pc:sldMkLst>
        <pc:spChg chg="mod">
          <ac:chgData name="Atte Koskela" userId="345a86d4-7665-4bc1-932a-28a4a961ee1b" providerId="ADAL" clId="{C6E6FFBC-9E83-4657-9F8A-3A62077AED9A}" dt="2019-08-26T06:53:16.546" v="1894" actId="20577"/>
          <ac:spMkLst>
            <pc:docMk/>
            <pc:sldMk cId="230210740" sldId="262"/>
            <ac:spMk id="2" creationId="{E607AD21-3F27-42C0-83A9-F774F1398ACA}"/>
          </ac:spMkLst>
        </pc:spChg>
        <pc:spChg chg="mod">
          <ac:chgData name="Atte Koskela" userId="345a86d4-7665-4bc1-932a-28a4a961ee1b" providerId="ADAL" clId="{C6E6FFBC-9E83-4657-9F8A-3A62077AED9A}" dt="2019-09-03T11:33:49.078" v="3077" actId="20577"/>
          <ac:spMkLst>
            <pc:docMk/>
            <pc:sldMk cId="230210740" sldId="262"/>
            <ac:spMk id="3" creationId="{E910765B-49A6-44B3-B481-DD5665998C8F}"/>
          </ac:spMkLst>
        </pc:spChg>
      </pc:sldChg>
      <pc:sldChg chg="modSp modAnim">
        <pc:chgData name="Atte Koskela" userId="345a86d4-7665-4bc1-932a-28a4a961ee1b" providerId="ADAL" clId="{C6E6FFBC-9E83-4657-9F8A-3A62077AED9A}" dt="2019-08-26T07:12:02.867" v="2957" actId="20577"/>
        <pc:sldMkLst>
          <pc:docMk/>
          <pc:sldMk cId="1949996253" sldId="263"/>
        </pc:sldMkLst>
        <pc:spChg chg="mod">
          <ac:chgData name="Atte Koskela" userId="345a86d4-7665-4bc1-932a-28a4a961ee1b" providerId="ADAL" clId="{C6E6FFBC-9E83-4657-9F8A-3A62077AED9A}" dt="2019-08-26T06:53:14.215" v="1893" actId="20577"/>
          <ac:spMkLst>
            <pc:docMk/>
            <pc:sldMk cId="1949996253" sldId="263"/>
            <ac:spMk id="2" creationId="{5CB44AD4-2D1F-4145-AAF6-2F5351A471F3}"/>
          </ac:spMkLst>
        </pc:spChg>
        <pc:spChg chg="mod">
          <ac:chgData name="Atte Koskela" userId="345a86d4-7665-4bc1-932a-28a4a961ee1b" providerId="ADAL" clId="{C6E6FFBC-9E83-4657-9F8A-3A62077AED9A}" dt="2019-08-26T07:12:02.867" v="2957" actId="20577"/>
          <ac:spMkLst>
            <pc:docMk/>
            <pc:sldMk cId="1949996253" sldId="263"/>
            <ac:spMk id="3" creationId="{32927C48-04AD-44C6-9AB0-939F35007ABE}"/>
          </ac:spMkLst>
        </pc:spChg>
      </pc:sldChg>
      <pc:sldChg chg="modSp modAnim">
        <pc:chgData name="Atte Koskela" userId="345a86d4-7665-4bc1-932a-28a4a961ee1b" providerId="ADAL" clId="{C6E6FFBC-9E83-4657-9F8A-3A62077AED9A}" dt="2019-08-26T07:11:06.686" v="2919" actId="368"/>
        <pc:sldMkLst>
          <pc:docMk/>
          <pc:sldMk cId="2934450831" sldId="264"/>
        </pc:sldMkLst>
        <pc:spChg chg="mod">
          <ac:chgData name="Atte Koskela" userId="345a86d4-7665-4bc1-932a-28a4a961ee1b" providerId="ADAL" clId="{C6E6FFBC-9E83-4657-9F8A-3A62077AED9A}" dt="2019-08-19T12:32:12.510" v="840" actId="20577"/>
          <ac:spMkLst>
            <pc:docMk/>
            <pc:sldMk cId="2934450831" sldId="264"/>
            <ac:spMk id="2" creationId="{CF137974-4797-4679-B665-762B206CA64D}"/>
          </ac:spMkLst>
        </pc:spChg>
        <pc:spChg chg="mod">
          <ac:chgData name="Atte Koskela" userId="345a86d4-7665-4bc1-932a-28a4a961ee1b" providerId="ADAL" clId="{C6E6FFBC-9E83-4657-9F8A-3A62077AED9A}" dt="2019-08-26T07:11:06.686" v="2919" actId="368"/>
          <ac:spMkLst>
            <pc:docMk/>
            <pc:sldMk cId="2934450831" sldId="264"/>
            <ac:spMk id="3" creationId="{AF5AD751-A4AB-4880-AC79-9087A41F4794}"/>
          </ac:spMkLst>
        </pc:spChg>
      </pc:sldChg>
      <pc:sldChg chg="modSp modAnim">
        <pc:chgData name="Atte Koskela" userId="345a86d4-7665-4bc1-932a-28a4a961ee1b" providerId="ADAL" clId="{C6E6FFBC-9E83-4657-9F8A-3A62077AED9A}" dt="2019-08-26T07:11:16.512" v="2923" actId="368"/>
        <pc:sldMkLst>
          <pc:docMk/>
          <pc:sldMk cId="1838656845" sldId="265"/>
        </pc:sldMkLst>
        <pc:spChg chg="mod">
          <ac:chgData name="Atte Koskela" userId="345a86d4-7665-4bc1-932a-28a4a961ee1b" providerId="ADAL" clId="{C6E6FFBC-9E83-4657-9F8A-3A62077AED9A}" dt="2019-08-19T12:28:44.733" v="33" actId="20577"/>
          <ac:spMkLst>
            <pc:docMk/>
            <pc:sldMk cId="1838656845" sldId="265"/>
            <ac:spMk id="2" creationId="{93734C1E-83CC-44CB-BC29-5642B13F11EB}"/>
          </ac:spMkLst>
        </pc:spChg>
        <pc:spChg chg="mod">
          <ac:chgData name="Atte Koskela" userId="345a86d4-7665-4bc1-932a-28a4a961ee1b" providerId="ADAL" clId="{C6E6FFBC-9E83-4657-9F8A-3A62077AED9A}" dt="2019-08-26T07:11:16.512" v="2923" actId="368"/>
          <ac:spMkLst>
            <pc:docMk/>
            <pc:sldMk cId="1838656845" sldId="265"/>
            <ac:spMk id="3" creationId="{245DDEDD-107F-41B0-8247-E3597A0B1BFF}"/>
          </ac:spMkLst>
        </pc:spChg>
      </pc:sldChg>
      <pc:sldChg chg="modSp add ord">
        <pc:chgData name="Atte Koskela" userId="345a86d4-7665-4bc1-932a-28a4a961ee1b" providerId="ADAL" clId="{C6E6FFBC-9E83-4657-9F8A-3A62077AED9A}" dt="2019-09-03T11:34:32.682" v="3146" actId="20577"/>
        <pc:sldMkLst>
          <pc:docMk/>
          <pc:sldMk cId="2273395540" sldId="266"/>
        </pc:sldMkLst>
        <pc:spChg chg="mod">
          <ac:chgData name="Atte Koskela" userId="345a86d4-7665-4bc1-932a-28a4a961ee1b" providerId="ADAL" clId="{C6E6FFBC-9E83-4657-9F8A-3A62077AED9A}" dt="2019-08-26T06:53:11.621" v="1892" actId="20577"/>
          <ac:spMkLst>
            <pc:docMk/>
            <pc:sldMk cId="2273395540" sldId="266"/>
            <ac:spMk id="2" creationId="{CF9FD583-4DE1-4706-B319-8D3A92A1640F}"/>
          </ac:spMkLst>
        </pc:spChg>
        <pc:spChg chg="mod">
          <ac:chgData name="Atte Koskela" userId="345a86d4-7665-4bc1-932a-28a4a961ee1b" providerId="ADAL" clId="{C6E6FFBC-9E83-4657-9F8A-3A62077AED9A}" dt="2019-09-03T11:34:32.682" v="3146" actId="20577"/>
          <ac:spMkLst>
            <pc:docMk/>
            <pc:sldMk cId="2273395540" sldId="266"/>
            <ac:spMk id="3" creationId="{D7BC6B7D-D438-4C6F-B3CC-9859BA7D36DE}"/>
          </ac:spMkLst>
        </pc:spChg>
      </pc:sldChg>
      <pc:sldChg chg="modSp add">
        <pc:chgData name="Atte Koskela" userId="345a86d4-7665-4bc1-932a-28a4a961ee1b" providerId="ADAL" clId="{C6E6FFBC-9E83-4657-9F8A-3A62077AED9A}" dt="2019-08-26T07:11:14.167" v="2922" actId="368"/>
        <pc:sldMkLst>
          <pc:docMk/>
          <pc:sldMk cId="2436168768" sldId="267"/>
        </pc:sldMkLst>
        <pc:spChg chg="mod">
          <ac:chgData name="Atte Koskela" userId="345a86d4-7665-4bc1-932a-28a4a961ee1b" providerId="ADAL" clId="{C6E6FFBC-9E83-4657-9F8A-3A62077AED9A}" dt="2019-08-26T06:57:54.056" v="2335" actId="20577"/>
          <ac:spMkLst>
            <pc:docMk/>
            <pc:sldMk cId="2436168768" sldId="267"/>
            <ac:spMk id="2" creationId="{F833B9A6-EBFE-4465-90B4-0EBC1EC57400}"/>
          </ac:spMkLst>
        </pc:spChg>
        <pc:spChg chg="mod">
          <ac:chgData name="Atte Koskela" userId="345a86d4-7665-4bc1-932a-28a4a961ee1b" providerId="ADAL" clId="{C6E6FFBC-9E83-4657-9F8A-3A62077AED9A}" dt="2019-08-26T07:11:14.167" v="2922" actId="368"/>
          <ac:spMkLst>
            <pc:docMk/>
            <pc:sldMk cId="2436168768" sldId="267"/>
            <ac:spMk id="3" creationId="{217EEA82-B9A2-49B0-860C-DBAA16A3A5F4}"/>
          </ac:spMkLst>
        </pc:spChg>
      </pc:sldChg>
    </pc:docChg>
  </pc:docChgLst>
  <pc:docChgLst>
    <pc:chgData name="Atte Koskela" userId="345a86d4-7665-4bc1-932a-28a4a961ee1b" providerId="ADAL" clId="{012FB2EC-2822-4FB5-84CD-92BDA50D12B2}"/>
    <pc:docChg chg="custSel modSld">
      <pc:chgData name="Atte Koskela" userId="345a86d4-7665-4bc1-932a-28a4a961ee1b" providerId="ADAL" clId="{012FB2EC-2822-4FB5-84CD-92BDA50D12B2}" dt="2019-08-19T11:37:32.497" v="128" actId="1076"/>
      <pc:docMkLst>
        <pc:docMk/>
      </pc:docMkLst>
      <pc:sldChg chg="modSp">
        <pc:chgData name="Atte Koskela" userId="345a86d4-7665-4bc1-932a-28a4a961ee1b" providerId="ADAL" clId="{012FB2EC-2822-4FB5-84CD-92BDA50D12B2}" dt="2019-08-19T11:34:22.567" v="20" actId="20577"/>
        <pc:sldMkLst>
          <pc:docMk/>
          <pc:sldMk cId="2671768904" sldId="256"/>
        </pc:sldMkLst>
        <pc:spChg chg="mod">
          <ac:chgData name="Atte Koskela" userId="345a86d4-7665-4bc1-932a-28a4a961ee1b" providerId="ADAL" clId="{012FB2EC-2822-4FB5-84CD-92BDA50D12B2}" dt="2019-08-19T11:34:22.567" v="20" actId="20577"/>
          <ac:spMkLst>
            <pc:docMk/>
            <pc:sldMk cId="2671768904" sldId="256"/>
            <ac:spMk id="3" creationId="{E5F87219-BEF1-4DE6-BB53-05938735CCA9}"/>
          </ac:spMkLst>
        </pc:spChg>
      </pc:sldChg>
      <pc:sldChg chg="addSp modSp">
        <pc:chgData name="Atte Koskela" userId="345a86d4-7665-4bc1-932a-28a4a961ee1b" providerId="ADAL" clId="{012FB2EC-2822-4FB5-84CD-92BDA50D12B2}" dt="2019-08-19T11:37:32.497" v="128" actId="1076"/>
        <pc:sldMkLst>
          <pc:docMk/>
          <pc:sldMk cId="3753638331" sldId="260"/>
        </pc:sldMkLst>
        <pc:spChg chg="mod">
          <ac:chgData name="Atte Koskela" userId="345a86d4-7665-4bc1-932a-28a4a961ee1b" providerId="ADAL" clId="{012FB2EC-2822-4FB5-84CD-92BDA50D12B2}" dt="2019-08-19T11:37:19.627" v="125" actId="27636"/>
          <ac:spMkLst>
            <pc:docMk/>
            <pc:sldMk cId="3753638331" sldId="260"/>
            <ac:spMk id="2" creationId="{F99C758E-447C-40D5-8E43-20201827FCFC}"/>
          </ac:spMkLst>
        </pc:spChg>
        <pc:graphicFrameChg chg="add mod">
          <ac:chgData name="Atte Koskela" userId="345a86d4-7665-4bc1-932a-28a4a961ee1b" providerId="ADAL" clId="{012FB2EC-2822-4FB5-84CD-92BDA50D12B2}" dt="2019-08-19T11:37:32.497" v="128" actId="1076"/>
          <ac:graphicFrameMkLst>
            <pc:docMk/>
            <pc:sldMk cId="3753638331" sldId="260"/>
            <ac:graphicFrameMk id="3" creationId="{8CA375A6-1FAF-424F-88BD-84C93D75802A}"/>
          </ac:graphicFrameMkLst>
        </pc:graphicFrameChg>
      </pc:sldChg>
      <pc:sldChg chg="modSp">
        <pc:chgData name="Atte Koskela" userId="345a86d4-7665-4bc1-932a-28a4a961ee1b" providerId="ADAL" clId="{012FB2EC-2822-4FB5-84CD-92BDA50D12B2}" dt="2019-08-19T11:36:26.004" v="98" actId="20577"/>
        <pc:sldMkLst>
          <pc:docMk/>
          <pc:sldMk cId="1949996253" sldId="263"/>
        </pc:sldMkLst>
        <pc:spChg chg="mod">
          <ac:chgData name="Atte Koskela" userId="345a86d4-7665-4bc1-932a-28a4a961ee1b" providerId="ADAL" clId="{012FB2EC-2822-4FB5-84CD-92BDA50D12B2}" dt="2019-08-19T11:36:26.004" v="98" actId="20577"/>
          <ac:spMkLst>
            <pc:docMk/>
            <pc:sldMk cId="1949996253" sldId="263"/>
            <ac:spMk id="3" creationId="{32927C48-04AD-44C6-9AB0-939F35007ABE}"/>
          </ac:spMkLst>
        </pc:spChg>
      </pc:sldChg>
      <pc:sldChg chg="modSp">
        <pc:chgData name="Atte Koskela" userId="345a86d4-7665-4bc1-932a-28a4a961ee1b" providerId="ADAL" clId="{012FB2EC-2822-4FB5-84CD-92BDA50D12B2}" dt="2019-08-19T11:37:09.076" v="121" actId="20577"/>
        <pc:sldMkLst>
          <pc:docMk/>
          <pc:sldMk cId="2934450831" sldId="264"/>
        </pc:sldMkLst>
        <pc:spChg chg="mod">
          <ac:chgData name="Atte Koskela" userId="345a86d4-7665-4bc1-932a-28a4a961ee1b" providerId="ADAL" clId="{012FB2EC-2822-4FB5-84CD-92BDA50D12B2}" dt="2019-08-19T11:37:09.076" v="121" actId="20577"/>
          <ac:spMkLst>
            <pc:docMk/>
            <pc:sldMk cId="2934450831" sldId="264"/>
            <ac:spMk id="3" creationId="{AF5AD751-A4AB-4880-AC79-9087A41F4794}"/>
          </ac:spMkLst>
        </pc:spChg>
      </pc:sldChg>
    </pc:docChg>
  </pc:docChgLst>
  <pc:docChgLst>
    <pc:chgData name="Atte Koskela" userId="345a86d4-7665-4bc1-932a-28a4a961ee1b" providerId="ADAL" clId="{21A62D0D-9C7F-4C54-AE62-899AE4AF1820}"/>
    <pc:docChg chg="undo custSel modSld">
      <pc:chgData name="Atte Koskela" userId="345a86d4-7665-4bc1-932a-28a4a961ee1b" providerId="ADAL" clId="{21A62D0D-9C7F-4C54-AE62-899AE4AF1820}" dt="2020-09-04T07:22:51.608" v="771" actId="20577"/>
      <pc:docMkLst>
        <pc:docMk/>
      </pc:docMkLst>
      <pc:sldChg chg="modSp modAnim">
        <pc:chgData name="Atte Koskela" userId="345a86d4-7665-4bc1-932a-28a4a961ee1b" providerId="ADAL" clId="{21A62D0D-9C7F-4C54-AE62-899AE4AF1820}" dt="2020-09-04T06:16:34.039" v="269" actId="5793"/>
        <pc:sldMkLst>
          <pc:docMk/>
          <pc:sldMk cId="230210740" sldId="262"/>
        </pc:sldMkLst>
        <pc:spChg chg="mod">
          <ac:chgData name="Atte Koskela" userId="345a86d4-7665-4bc1-932a-28a4a961ee1b" providerId="ADAL" clId="{21A62D0D-9C7F-4C54-AE62-899AE4AF1820}" dt="2020-09-04T06:16:34.039" v="269" actId="5793"/>
          <ac:spMkLst>
            <pc:docMk/>
            <pc:sldMk cId="230210740" sldId="262"/>
            <ac:spMk id="3" creationId="{E910765B-49A6-44B3-B481-DD5665998C8F}"/>
          </ac:spMkLst>
        </pc:spChg>
      </pc:sldChg>
      <pc:sldChg chg="modSp modAnim">
        <pc:chgData name="Atte Koskela" userId="345a86d4-7665-4bc1-932a-28a4a961ee1b" providerId="ADAL" clId="{21A62D0D-9C7F-4C54-AE62-899AE4AF1820}" dt="2020-09-04T07:01:14.772" v="767" actId="20577"/>
        <pc:sldMkLst>
          <pc:docMk/>
          <pc:sldMk cId="1838656845" sldId="265"/>
        </pc:sldMkLst>
        <pc:spChg chg="mod">
          <ac:chgData name="Atte Koskela" userId="345a86d4-7665-4bc1-932a-28a4a961ee1b" providerId="ADAL" clId="{21A62D0D-9C7F-4C54-AE62-899AE4AF1820}" dt="2020-09-04T07:01:14.772" v="767" actId="20577"/>
          <ac:spMkLst>
            <pc:docMk/>
            <pc:sldMk cId="1838656845" sldId="265"/>
            <ac:spMk id="3" creationId="{245DDEDD-107F-41B0-8247-E3597A0B1BFF}"/>
          </ac:spMkLst>
        </pc:spChg>
      </pc:sldChg>
      <pc:sldChg chg="modSp mod">
        <pc:chgData name="Atte Koskela" userId="345a86d4-7665-4bc1-932a-28a4a961ee1b" providerId="ADAL" clId="{21A62D0D-9C7F-4C54-AE62-899AE4AF1820}" dt="2020-09-04T06:38:00.520" v="516" actId="20577"/>
        <pc:sldMkLst>
          <pc:docMk/>
          <pc:sldMk cId="2273395540" sldId="266"/>
        </pc:sldMkLst>
        <pc:spChg chg="mod">
          <ac:chgData name="Atte Koskela" userId="345a86d4-7665-4bc1-932a-28a4a961ee1b" providerId="ADAL" clId="{21A62D0D-9C7F-4C54-AE62-899AE4AF1820}" dt="2020-09-04T06:38:00.520" v="516" actId="20577"/>
          <ac:spMkLst>
            <pc:docMk/>
            <pc:sldMk cId="2273395540" sldId="266"/>
            <ac:spMk id="3" creationId="{D7BC6B7D-D438-4C6F-B3CC-9859BA7D36DE}"/>
          </ac:spMkLst>
        </pc:spChg>
      </pc:sldChg>
      <pc:sldChg chg="addSp modSp mod">
        <pc:chgData name="Atte Koskela" userId="345a86d4-7665-4bc1-932a-28a4a961ee1b" providerId="ADAL" clId="{21A62D0D-9C7F-4C54-AE62-899AE4AF1820}" dt="2020-09-04T06:57:02.814" v="566" actId="14100"/>
        <pc:sldMkLst>
          <pc:docMk/>
          <pc:sldMk cId="2436168768" sldId="267"/>
        </pc:sldMkLst>
        <pc:spChg chg="mod">
          <ac:chgData name="Atte Koskela" userId="345a86d4-7665-4bc1-932a-28a4a961ee1b" providerId="ADAL" clId="{21A62D0D-9C7F-4C54-AE62-899AE4AF1820}" dt="2020-09-04T06:56:58.542" v="564" actId="20577"/>
          <ac:spMkLst>
            <pc:docMk/>
            <pc:sldMk cId="2436168768" sldId="267"/>
            <ac:spMk id="3" creationId="{217EEA82-B9A2-49B0-860C-DBAA16A3A5F4}"/>
          </ac:spMkLst>
        </pc:spChg>
        <pc:picChg chg="add mod">
          <ac:chgData name="Atte Koskela" userId="345a86d4-7665-4bc1-932a-28a4a961ee1b" providerId="ADAL" clId="{21A62D0D-9C7F-4C54-AE62-899AE4AF1820}" dt="2020-09-04T06:57:02.814" v="566" actId="14100"/>
          <ac:picMkLst>
            <pc:docMk/>
            <pc:sldMk cId="2436168768" sldId="267"/>
            <ac:picMk id="5" creationId="{CAEEEB96-1D49-4739-B51F-DADE4C50BBED}"/>
          </ac:picMkLst>
        </pc:picChg>
      </pc:sldChg>
      <pc:sldChg chg="modSp">
        <pc:chgData name="Atte Koskela" userId="345a86d4-7665-4bc1-932a-28a4a961ee1b" providerId="ADAL" clId="{21A62D0D-9C7F-4C54-AE62-899AE4AF1820}" dt="2020-09-04T07:22:51.608" v="771" actId="20577"/>
        <pc:sldMkLst>
          <pc:docMk/>
          <pc:sldMk cId="3544505451" sldId="268"/>
        </pc:sldMkLst>
        <pc:spChg chg="mod">
          <ac:chgData name="Atte Koskela" userId="345a86d4-7665-4bc1-932a-28a4a961ee1b" providerId="ADAL" clId="{21A62D0D-9C7F-4C54-AE62-899AE4AF1820}" dt="2020-09-04T07:22:51.608" v="771" actId="20577"/>
          <ac:spMkLst>
            <pc:docMk/>
            <pc:sldMk cId="3544505451" sldId="268"/>
            <ac:spMk id="3" creationId="{32927C48-04AD-44C6-9AB0-939F35007ABE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uopas.fi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E5F87219-BEF1-4DE6-BB53-05938735C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487" y="4165271"/>
            <a:ext cx="1467702" cy="1096899"/>
          </a:xfrm>
        </p:spPr>
        <p:txBody>
          <a:bodyPr/>
          <a:lstStyle/>
          <a:p>
            <a:r>
              <a:rPr lang="en-GB" dirty="0"/>
              <a:t>Atte Koskela</a:t>
            </a:r>
          </a:p>
        </p:txBody>
      </p:sp>
      <p:graphicFrame>
        <p:nvGraphicFramePr>
          <p:cNvPr id="5" name="Objekti 4">
            <a:extLst>
              <a:ext uri="{FF2B5EF4-FFF2-40B4-BE49-F238E27FC236}">
                <a16:creationId xmlns:a16="http://schemas.microsoft.com/office/drawing/2014/main" id="{2BD34DB3-94A9-436A-A3C9-8241DFCD40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254870"/>
              </p:ext>
            </p:extLst>
          </p:nvPr>
        </p:nvGraphicFramePr>
        <p:xfrm>
          <a:off x="2909455" y="977049"/>
          <a:ext cx="4511734" cy="3188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8019763" imgH="5667239" progId="AcroExch.Document.DC">
                  <p:embed/>
                </p:oleObj>
              </mc:Choice>
              <mc:Fallback>
                <p:oleObj name="Acrobat Document" r:id="rId3" imgW="8019763" imgH="5667239" progId="AcroExch.Document.DC">
                  <p:embed/>
                  <p:pic>
                    <p:nvPicPr>
                      <p:cNvPr id="5" name="Objekti 4">
                        <a:extLst>
                          <a:ext uri="{FF2B5EF4-FFF2-40B4-BE49-F238E27FC236}">
                            <a16:creationId xmlns:a16="http://schemas.microsoft.com/office/drawing/2014/main" id="{2BD34DB3-94A9-436A-A3C9-8241DFCD40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9455" y="977049"/>
                        <a:ext cx="4511734" cy="3188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176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734C1E-83CC-44CB-BC29-5642B13F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Olemme täällä teitä varten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5DDEDD-107F-41B0-8247-E3597A0B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4189"/>
            <a:ext cx="8596668" cy="3880773"/>
          </a:xfrm>
        </p:spPr>
        <p:txBody>
          <a:bodyPr>
            <a:normAutofit/>
          </a:bodyPr>
          <a:lstStyle/>
          <a:p>
            <a:r>
              <a:rPr lang="fi-FI" dirty="0"/>
              <a:t>Tehtävämme on rakentaa ja ylläpitää opiskelija-asumista Kuopiossa</a:t>
            </a:r>
          </a:p>
          <a:p>
            <a:r>
              <a:rPr lang="fi-FI" dirty="0"/>
              <a:t>Meillä on n. 2800 asuntopaikkaa</a:t>
            </a:r>
          </a:p>
          <a:p>
            <a:r>
              <a:rPr lang="fi-FI" dirty="0"/>
              <a:t>N. 30 asuntokohdetta ympäri Kuopion</a:t>
            </a:r>
          </a:p>
          <a:p>
            <a:r>
              <a:rPr lang="fi-FI" dirty="0"/>
              <a:t>Seuraa meitä Facebookissa ja </a:t>
            </a:r>
            <a:r>
              <a:rPr lang="fi-FI" dirty="0" err="1"/>
              <a:t>Instassa</a:t>
            </a:r>
            <a:r>
              <a:rPr lang="fi-FI" dirty="0"/>
              <a:t>!</a:t>
            </a:r>
          </a:p>
          <a:p>
            <a:endParaRPr lang="fi-FI" dirty="0"/>
          </a:p>
          <a:p>
            <a:r>
              <a:rPr lang="fi-FI" dirty="0"/>
              <a:t>Tällä hetkellä vapaana useita kymmeniä kalustamattomia soluasuntoja ja parikymmentä perheasuntoa (2-3h). Kalustettuja soluja vapaana n. 200kpl.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Sivuiltamme löydät paljon tietoa monenlaisiin kysymyksiin!</a:t>
            </a:r>
          </a:p>
        </p:txBody>
      </p:sp>
    </p:spTree>
    <p:extLst>
      <p:ext uri="{BB962C8B-B14F-4D97-AF65-F5344CB8AC3E}">
        <p14:creationId xmlns:p14="http://schemas.microsoft.com/office/powerpoint/2010/main" val="183865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33B9A6-EBFE-4465-90B4-0EBC1EC5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Yhteydenotto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7EEA82-B9A2-49B0-860C-DBAA16A3A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Toimistomme</a:t>
            </a:r>
            <a:r>
              <a:rPr lang="en-GB" dirty="0"/>
              <a:t> &amp; </a:t>
            </a:r>
            <a:r>
              <a:rPr lang="en-GB" dirty="0" err="1"/>
              <a:t>puhelinvaihde</a:t>
            </a:r>
            <a:r>
              <a:rPr lang="en-GB" dirty="0"/>
              <a:t> on </a:t>
            </a:r>
            <a:r>
              <a:rPr lang="en-GB" dirty="0" err="1"/>
              <a:t>auki</a:t>
            </a:r>
            <a:r>
              <a:rPr lang="en-GB" dirty="0"/>
              <a:t> </a:t>
            </a:r>
            <a:r>
              <a:rPr lang="en-GB" dirty="0" err="1"/>
              <a:t>arkisin</a:t>
            </a:r>
            <a:r>
              <a:rPr lang="en-GB" dirty="0"/>
              <a:t> 12-15</a:t>
            </a:r>
          </a:p>
          <a:p>
            <a:pPr lvl="1"/>
            <a:r>
              <a:rPr lang="en-GB" dirty="0" err="1"/>
              <a:t>Kuukauden</a:t>
            </a:r>
            <a:r>
              <a:rPr lang="en-GB" dirty="0"/>
              <a:t> 1. </a:t>
            </a:r>
            <a:r>
              <a:rPr lang="en-GB" dirty="0" err="1"/>
              <a:t>arkipäivä</a:t>
            </a:r>
            <a:r>
              <a:rPr lang="en-GB" dirty="0"/>
              <a:t> 8-15:30</a:t>
            </a:r>
          </a:p>
          <a:p>
            <a:r>
              <a:rPr lang="en-GB" dirty="0" err="1"/>
              <a:t>Sähköpostiin</a:t>
            </a:r>
            <a:r>
              <a:rPr lang="en-GB" dirty="0"/>
              <a:t> </a:t>
            </a:r>
            <a:r>
              <a:rPr lang="en-GB" dirty="0" err="1"/>
              <a:t>vastaamme</a:t>
            </a:r>
            <a:r>
              <a:rPr lang="en-GB" dirty="0"/>
              <a:t> </a:t>
            </a:r>
            <a:r>
              <a:rPr lang="en-GB" dirty="0" err="1"/>
              <a:t>yleensä</a:t>
            </a:r>
            <a:r>
              <a:rPr lang="en-GB" dirty="0"/>
              <a:t> </a:t>
            </a:r>
            <a:r>
              <a:rPr lang="en-GB" dirty="0" err="1"/>
              <a:t>aina</a:t>
            </a:r>
            <a:r>
              <a:rPr lang="en-GB" dirty="0"/>
              <a:t> </a:t>
            </a:r>
            <a:r>
              <a:rPr lang="en-GB" dirty="0" err="1"/>
              <a:t>saman</a:t>
            </a:r>
            <a:r>
              <a:rPr lang="en-GB" dirty="0"/>
              <a:t> </a:t>
            </a:r>
            <a:r>
              <a:rPr lang="en-GB" dirty="0" err="1"/>
              <a:t>päivän</a:t>
            </a:r>
            <a:r>
              <a:rPr lang="en-GB" dirty="0"/>
              <a:t> </a:t>
            </a:r>
            <a:r>
              <a:rPr lang="en-GB" dirty="0" err="1"/>
              <a:t>sisällä</a:t>
            </a:r>
            <a:endParaRPr lang="en-GB" dirty="0"/>
          </a:p>
          <a:p>
            <a:r>
              <a:rPr lang="en-GB" dirty="0" err="1"/>
              <a:t>Koronan</a:t>
            </a:r>
            <a:r>
              <a:rPr lang="en-GB" dirty="0"/>
              <a:t> </a:t>
            </a:r>
            <a:r>
              <a:rPr lang="en-GB" dirty="0" err="1"/>
              <a:t>takia</a:t>
            </a:r>
            <a:r>
              <a:rPr lang="en-GB" dirty="0"/>
              <a:t> </a:t>
            </a:r>
            <a:r>
              <a:rPr lang="en-GB" dirty="0" err="1"/>
              <a:t>toimistomme</a:t>
            </a:r>
            <a:r>
              <a:rPr lang="en-GB" dirty="0"/>
              <a:t> </a:t>
            </a:r>
            <a:r>
              <a:rPr lang="en-GB" dirty="0" err="1"/>
              <a:t>ovet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kiinni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 err="1"/>
              <a:t>Takapihalta</a:t>
            </a:r>
            <a:r>
              <a:rPr lang="en-GB" dirty="0"/>
              <a:t> </a:t>
            </a:r>
            <a:r>
              <a:rPr lang="en-GB" dirty="0" err="1"/>
              <a:t>pääsee</a:t>
            </a:r>
            <a:r>
              <a:rPr lang="en-GB" dirty="0"/>
              <a:t> </a:t>
            </a:r>
            <a:r>
              <a:rPr lang="en-GB" dirty="0" err="1"/>
              <a:t>asioimaan</a:t>
            </a:r>
            <a:r>
              <a:rPr lang="en-GB" dirty="0"/>
              <a:t> oven </a:t>
            </a:r>
            <a:r>
              <a:rPr lang="en-GB" dirty="0" err="1"/>
              <a:t>välistä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summeria</a:t>
            </a:r>
            <a:r>
              <a:rPr lang="en-GB" dirty="0"/>
              <a:t> </a:t>
            </a:r>
            <a:r>
              <a:rPr lang="en-GB" dirty="0" err="1"/>
              <a:t>käyttäen</a:t>
            </a:r>
            <a:r>
              <a:rPr lang="en-GB" dirty="0"/>
              <a:t>, </a:t>
            </a:r>
            <a:r>
              <a:rPr lang="en-GB" dirty="0" err="1"/>
              <a:t>esim</a:t>
            </a:r>
            <a:r>
              <a:rPr lang="en-GB" dirty="0"/>
              <a:t>. </a:t>
            </a:r>
            <a:r>
              <a:rPr lang="en-GB" dirty="0" err="1"/>
              <a:t>avainten</a:t>
            </a:r>
            <a:r>
              <a:rPr lang="en-GB" dirty="0"/>
              <a:t> haut. </a:t>
            </a:r>
            <a:r>
              <a:rPr lang="en-GB" dirty="0" err="1"/>
              <a:t>Muuten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suosittelemma</a:t>
            </a:r>
            <a:r>
              <a:rPr lang="en-GB" dirty="0"/>
              <a:t> </a:t>
            </a:r>
            <a:r>
              <a:rPr lang="en-GB" dirty="0" err="1"/>
              <a:t>asioimaan</a:t>
            </a:r>
            <a:r>
              <a:rPr lang="en-GB" dirty="0"/>
              <a:t> </a:t>
            </a:r>
            <a:r>
              <a:rPr lang="en-GB" dirty="0" err="1"/>
              <a:t>sähköisiä</a:t>
            </a:r>
            <a:r>
              <a:rPr lang="en-GB" dirty="0"/>
              <a:t> </a:t>
            </a:r>
            <a:r>
              <a:rPr lang="en-GB" dirty="0" err="1"/>
              <a:t>kanavia</a:t>
            </a:r>
            <a:r>
              <a:rPr lang="en-GB" dirty="0"/>
              <a:t> </a:t>
            </a:r>
            <a:r>
              <a:rPr lang="en-GB" dirty="0" err="1"/>
              <a:t>pitkin</a:t>
            </a:r>
            <a:r>
              <a:rPr lang="en-GB" dirty="0"/>
              <a:t>. </a:t>
            </a:r>
          </a:p>
          <a:p>
            <a:pPr lvl="1"/>
            <a:r>
              <a:rPr lang="en-GB" dirty="0" err="1"/>
              <a:t>OmaKuopas</a:t>
            </a:r>
            <a:r>
              <a:rPr lang="en-GB" dirty="0"/>
              <a:t> </a:t>
            </a:r>
            <a:r>
              <a:rPr lang="en-GB" dirty="0" err="1"/>
              <a:t>palvelusta</a:t>
            </a:r>
            <a:r>
              <a:rPr lang="en-GB" dirty="0"/>
              <a:t>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ladattua</a:t>
            </a:r>
            <a:r>
              <a:rPr lang="en-GB" dirty="0"/>
              <a:t> </a:t>
            </a:r>
            <a:r>
              <a:rPr lang="en-GB" dirty="0" err="1"/>
              <a:t>sopimuksia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näet</a:t>
            </a:r>
            <a:r>
              <a:rPr lang="en-GB" dirty="0"/>
              <a:t> </a:t>
            </a:r>
            <a:r>
              <a:rPr lang="en-GB" dirty="0" err="1"/>
              <a:t>sieltä</a:t>
            </a:r>
            <a:r>
              <a:rPr lang="en-GB" dirty="0"/>
              <a:t> </a:t>
            </a:r>
            <a:r>
              <a:rPr lang="en-GB" dirty="0" err="1"/>
              <a:t>saldosi</a:t>
            </a:r>
            <a:r>
              <a:rPr lang="en-GB" dirty="0"/>
              <a:t> </a:t>
            </a:r>
            <a:r>
              <a:rPr lang="en-GB" dirty="0" err="1"/>
              <a:t>ym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AEEEB96-1D49-4739-B51F-DADE4C50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24" y="3429000"/>
            <a:ext cx="2432468" cy="24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07AD21-3F27-42C0-83A9-F774F139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Muuttaessasi</a:t>
            </a:r>
            <a:r>
              <a:rPr lang="fi-FI" sz="4000" dirty="0"/>
              <a:t> sisään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10765B-49A6-44B3-B481-DD566599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519168"/>
          </a:xfrm>
        </p:spPr>
        <p:txBody>
          <a:bodyPr>
            <a:normAutofit/>
          </a:bodyPr>
          <a:lstStyle/>
          <a:p>
            <a:r>
              <a:rPr lang="fi-FI" dirty="0"/>
              <a:t>Huoneistokortti -&gt; Omaksi turvaksesi</a:t>
            </a:r>
          </a:p>
          <a:p>
            <a:pPr lvl="1"/>
            <a:r>
              <a:rPr lang="fi-FI" dirty="0"/>
              <a:t>Korjausta vaativat viat erikseen vikailmoituksen kautta</a:t>
            </a:r>
          </a:p>
          <a:p>
            <a:r>
              <a:rPr lang="fi-FI" dirty="0"/>
              <a:t>Rekisteröidy DNA:lle Internetin käyttäjäksi</a:t>
            </a:r>
          </a:p>
          <a:p>
            <a:r>
              <a:rPr lang="fi-FI" dirty="0"/>
              <a:t>Tee muuttoilmoitus</a:t>
            </a:r>
          </a:p>
          <a:p>
            <a:r>
              <a:rPr lang="fi-FI" dirty="0"/>
              <a:t>Seiniin kohdistuvat kiinnitykset pääsääntöisesti kiellettyjä – erikoistapauksissa ota yhteys huoltoomme vikailmoituslomakkeen kautta</a:t>
            </a:r>
          </a:p>
          <a:p>
            <a:r>
              <a:rPr lang="fi-FI" dirty="0"/>
              <a:t>Autopaikat ja saunavuorot varataan asiakaspalvelusta</a:t>
            </a:r>
          </a:p>
          <a:p>
            <a:pPr lvl="1"/>
            <a:r>
              <a:rPr lang="fi-FI" dirty="0"/>
              <a:t>Autopaikan irtisanominen kuun loppuun, saunapaikat varataan min. kuukaudeksi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1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B44AD4-2D1F-4145-AAF6-2F5351A4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Asumisesi aikana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927C48-04AD-44C6-9AB0-939F3500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930400"/>
            <a:ext cx="9238192" cy="4458208"/>
          </a:xfrm>
        </p:spPr>
        <p:txBody>
          <a:bodyPr>
            <a:normAutofit/>
          </a:bodyPr>
          <a:lstStyle/>
          <a:p>
            <a:r>
              <a:rPr lang="fi-FI" dirty="0"/>
              <a:t>Ongelmatilanteissa lue apua oppaistamme </a:t>
            </a:r>
            <a:r>
              <a:rPr lang="fi-FI" dirty="0">
                <a:hlinkClick r:id="rId2"/>
              </a:rPr>
              <a:t>www.kuopas.fi</a:t>
            </a:r>
            <a:r>
              <a:rPr lang="fi-FI" dirty="0"/>
              <a:t> tai ota yhteyttä</a:t>
            </a:r>
          </a:p>
          <a:p>
            <a:pPr lvl="1"/>
            <a:r>
              <a:rPr lang="fi-FI" dirty="0"/>
              <a:t>Teknisissä vikatilanteissa tee vikailmoitus verkkosivuillamme – myös tekniset kysymykset</a:t>
            </a:r>
          </a:p>
          <a:p>
            <a:pPr lvl="1"/>
            <a:r>
              <a:rPr lang="fi-FI" dirty="0"/>
              <a:t>Asukkaan velvollisuudet</a:t>
            </a:r>
          </a:p>
          <a:p>
            <a:r>
              <a:rPr lang="fi-FI" dirty="0"/>
              <a:t>Avaimet</a:t>
            </a:r>
          </a:p>
          <a:p>
            <a:pPr lvl="1"/>
            <a:r>
              <a:rPr lang="fi-FI" dirty="0"/>
              <a:t>Mikäli avaimet menevät hukkaan, oven avaaminen maksaa 24/7 palvelumme kautta </a:t>
            </a:r>
            <a:br>
              <a:rPr lang="fi-FI" dirty="0"/>
            </a:br>
            <a:r>
              <a:rPr lang="fi-FI" dirty="0"/>
              <a:t>35e / 70e</a:t>
            </a:r>
          </a:p>
          <a:p>
            <a:pPr lvl="1"/>
            <a:r>
              <a:rPr lang="fi-FI" dirty="0"/>
              <a:t>Pidä avaimesta hyvää huolta – lukon vaihtaminen on kallista</a:t>
            </a:r>
          </a:p>
          <a:p>
            <a:pPr lvl="1"/>
            <a:r>
              <a:rPr lang="fi-FI" dirty="0"/>
              <a:t>Avaimenvaihtosopimus</a:t>
            </a:r>
          </a:p>
          <a:p>
            <a:r>
              <a:rPr lang="fi-FI" dirty="0"/>
              <a:t>Juhlia? -&gt; Pyydä lupa kämppikseltä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Muistakaa välttää melua 22-06</a:t>
            </a:r>
          </a:p>
          <a:p>
            <a:r>
              <a:rPr lang="fi-FI" dirty="0">
                <a:sym typeface="Wingdings" panose="05000000000000000000" pitchFamily="2" charset="2"/>
              </a:rPr>
              <a:t>Häiriöitä? 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Yrittäkää jutella ensin. Häiriöilmoitus tehdään </a:t>
            </a:r>
            <a:r>
              <a:rPr lang="fi-FI" dirty="0" err="1">
                <a:sym typeface="Wingdings" panose="05000000000000000000" pitchFamily="2" charset="2"/>
              </a:rPr>
              <a:t>Kuopakselle</a:t>
            </a:r>
            <a:r>
              <a:rPr lang="fi-FI" dirty="0">
                <a:sym typeface="Wingdings" panose="05000000000000000000" pitchFamily="2" charset="2"/>
              </a:rPr>
              <a:t> asianmukaisella lomakkeella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9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B44AD4-2D1F-4145-AAF6-2F5351A4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Asumisesi aikana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927C48-04AD-44C6-9AB0-939F3500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930400"/>
            <a:ext cx="9088459" cy="4458208"/>
          </a:xfrm>
        </p:spPr>
        <p:txBody>
          <a:bodyPr>
            <a:normAutofit/>
          </a:bodyPr>
          <a:lstStyle/>
          <a:p>
            <a:r>
              <a:rPr lang="en-GB" dirty="0" err="1"/>
              <a:t>Jälleenvuokraus</a:t>
            </a:r>
            <a:endParaRPr lang="en-GB" dirty="0"/>
          </a:p>
          <a:p>
            <a:pPr lvl="1"/>
            <a:r>
              <a:rPr lang="fi-FI" dirty="0"/>
              <a:t>Työharjoittelun, vaihto ulkomailla tai kesän (kesä-elokuu) ajaksi voit </a:t>
            </a:r>
            <a:r>
              <a:rPr lang="fi-FI" dirty="0" err="1"/>
              <a:t>jälleenvuokrata</a:t>
            </a:r>
            <a:r>
              <a:rPr lang="fi-FI" dirty="0"/>
              <a:t> asuntosi/huoneesi. Työharjoittelun tai ulkomailla tapahtuvan vaihdon aikana tulee asukkaan olla opiskelija. Kesän (kesä-elokuu) aikana asukas voi olla myös muu kuin opiskelija. </a:t>
            </a:r>
          </a:p>
          <a:p>
            <a:pPr lvl="1"/>
            <a:r>
              <a:rPr lang="fi-FI" dirty="0" err="1"/>
              <a:t>Jälleenvuokrauksesta</a:t>
            </a:r>
            <a:r>
              <a:rPr lang="fi-FI" dirty="0"/>
              <a:t> tulee tehdä sopimus ja se tulee lähettää </a:t>
            </a:r>
            <a:r>
              <a:rPr lang="fi-FI" dirty="0" err="1"/>
              <a:t>Kuopakselle</a:t>
            </a:r>
            <a:endParaRPr lang="fi-FI" dirty="0"/>
          </a:p>
          <a:p>
            <a:pPr lvl="1"/>
            <a:r>
              <a:rPr lang="fi-FI" dirty="0"/>
              <a:t>Vuokra oltava suurimmillaan sama, kuin </a:t>
            </a:r>
            <a:r>
              <a:rPr lang="fi-FI" dirty="0" err="1"/>
              <a:t>Kuopakselle</a:t>
            </a:r>
            <a:r>
              <a:rPr lang="fi-FI" dirty="0"/>
              <a:t> – Airbnb on kielletty</a:t>
            </a:r>
          </a:p>
          <a:p>
            <a:pPr lvl="1"/>
            <a:endParaRPr lang="fi-FI" dirty="0"/>
          </a:p>
          <a:p>
            <a:r>
              <a:rPr lang="fi-FI" dirty="0"/>
              <a:t>Alivuokraus</a:t>
            </a:r>
          </a:p>
          <a:p>
            <a:pPr lvl="1"/>
            <a:r>
              <a:rPr lang="fi-FI" dirty="0"/>
              <a:t>Oltava opiskelija, esimerkiksi kaveri. </a:t>
            </a:r>
          </a:p>
          <a:p>
            <a:pPr lvl="1"/>
            <a:r>
              <a:rPr lang="fi-FI" dirty="0"/>
              <a:t>Suosittua vuokrata kaverin kanssa perheasunto niin, että toinen päävuokralainen ja toinen 50% alivuokralainen</a:t>
            </a:r>
          </a:p>
        </p:txBody>
      </p:sp>
    </p:spTree>
    <p:extLst>
      <p:ext uri="{BB962C8B-B14F-4D97-AF65-F5344CB8AC3E}">
        <p14:creationId xmlns:p14="http://schemas.microsoft.com/office/powerpoint/2010/main" val="35445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9FD583-4DE1-4706-B319-8D3A92A1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Asunnon</a:t>
            </a:r>
            <a:r>
              <a:rPr lang="en-GB" dirty="0"/>
              <a:t> </a:t>
            </a:r>
            <a:r>
              <a:rPr lang="en-GB" dirty="0" err="1"/>
              <a:t>vaihtaminen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BC6B7D-D438-4C6F-B3CC-9859BA7D3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Tee </a:t>
            </a:r>
            <a:r>
              <a:rPr lang="en-GB" dirty="0" err="1"/>
              <a:t>uusi</a:t>
            </a:r>
            <a:r>
              <a:rPr lang="en-GB" dirty="0"/>
              <a:t> </a:t>
            </a:r>
            <a:r>
              <a:rPr lang="en-GB" dirty="0" err="1"/>
              <a:t>hakemus</a:t>
            </a:r>
            <a:r>
              <a:rPr lang="en-GB" dirty="0"/>
              <a:t> </a:t>
            </a:r>
            <a:r>
              <a:rPr lang="en-GB" dirty="0" err="1"/>
              <a:t>Kuopakselle</a:t>
            </a:r>
            <a:endParaRPr lang="en-GB" dirty="0"/>
          </a:p>
          <a:p>
            <a:r>
              <a:rPr lang="en-GB" dirty="0" err="1"/>
              <a:t>Irtisanominen</a:t>
            </a:r>
            <a:r>
              <a:rPr lang="en-GB" dirty="0"/>
              <a:t> </a:t>
            </a:r>
            <a:r>
              <a:rPr lang="en-GB" dirty="0" err="1"/>
              <a:t>tulee</a:t>
            </a:r>
            <a:r>
              <a:rPr lang="en-GB" dirty="0"/>
              <a:t> </a:t>
            </a:r>
            <a:r>
              <a:rPr lang="en-GB" dirty="0" err="1"/>
              <a:t>tehdä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asuntoa</a:t>
            </a:r>
            <a:r>
              <a:rPr lang="en-GB" dirty="0"/>
              <a:t> </a:t>
            </a:r>
            <a:r>
              <a:rPr lang="en-GB" dirty="0" err="1"/>
              <a:t>vaihtaessa</a:t>
            </a:r>
            <a:endParaRPr lang="en-GB" dirty="0"/>
          </a:p>
          <a:p>
            <a:pPr lvl="1"/>
            <a:r>
              <a:rPr lang="en-GB" dirty="0" err="1"/>
              <a:t>Kuukauden</a:t>
            </a:r>
            <a:r>
              <a:rPr lang="en-GB" dirty="0"/>
              <a:t> </a:t>
            </a:r>
            <a:r>
              <a:rPr lang="en-GB" dirty="0" err="1"/>
              <a:t>irtisanomisaika</a:t>
            </a:r>
            <a:endParaRPr lang="en-GB" dirty="0"/>
          </a:p>
          <a:p>
            <a:r>
              <a:rPr lang="en-GB" dirty="0" err="1"/>
              <a:t>Syksyllä</a:t>
            </a:r>
            <a:r>
              <a:rPr lang="en-GB" dirty="0"/>
              <a:t> </a:t>
            </a:r>
            <a:r>
              <a:rPr lang="en-GB" dirty="0" err="1"/>
              <a:t>asunnot</a:t>
            </a:r>
            <a:r>
              <a:rPr lang="en-GB" dirty="0"/>
              <a:t> </a:t>
            </a:r>
            <a:r>
              <a:rPr lang="en-GB" dirty="0" err="1"/>
              <a:t>tarjotaan</a:t>
            </a:r>
            <a:r>
              <a:rPr lang="en-GB" dirty="0"/>
              <a:t> </a:t>
            </a:r>
            <a:r>
              <a:rPr lang="en-GB" dirty="0" err="1"/>
              <a:t>uusille</a:t>
            </a:r>
            <a:r>
              <a:rPr lang="en-GB" dirty="0"/>
              <a:t> </a:t>
            </a:r>
            <a:r>
              <a:rPr lang="en-GB" dirty="0" err="1"/>
              <a:t>opiskelijoille</a:t>
            </a:r>
            <a:endParaRPr lang="en-GB" dirty="0"/>
          </a:p>
          <a:p>
            <a:pPr lvl="1"/>
            <a:r>
              <a:rPr lang="en-GB" dirty="0" err="1"/>
              <a:t>Kevät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alkukesä</a:t>
            </a:r>
            <a:r>
              <a:rPr lang="en-GB" dirty="0"/>
              <a:t> </a:t>
            </a:r>
            <a:r>
              <a:rPr lang="en-GB" dirty="0" err="1"/>
              <a:t>parasta</a:t>
            </a:r>
            <a:r>
              <a:rPr lang="en-GB" dirty="0"/>
              <a:t> </a:t>
            </a:r>
            <a:r>
              <a:rPr lang="en-GB" dirty="0" err="1"/>
              <a:t>aikaa</a:t>
            </a:r>
            <a:r>
              <a:rPr lang="en-GB" dirty="0"/>
              <a:t> </a:t>
            </a:r>
            <a:r>
              <a:rPr lang="en-GB" dirty="0" err="1"/>
              <a:t>asunnon</a:t>
            </a:r>
            <a:r>
              <a:rPr lang="en-GB" dirty="0"/>
              <a:t> </a:t>
            </a:r>
            <a:r>
              <a:rPr lang="en-GB" dirty="0" err="1"/>
              <a:t>vaihtamiseen</a:t>
            </a:r>
            <a:endParaRPr lang="en-GB" dirty="0"/>
          </a:p>
          <a:p>
            <a:r>
              <a:rPr lang="en-GB" dirty="0" err="1"/>
              <a:t>Kimppakämppämahdollisuuksia</a:t>
            </a:r>
            <a:r>
              <a:rPr lang="en-GB" dirty="0"/>
              <a:t> </a:t>
            </a:r>
            <a:r>
              <a:rPr lang="en-GB" dirty="0" err="1"/>
              <a:t>ympäri</a:t>
            </a:r>
            <a:r>
              <a:rPr lang="en-GB" dirty="0"/>
              <a:t> </a:t>
            </a:r>
            <a:r>
              <a:rPr lang="en-GB" dirty="0" err="1"/>
              <a:t>vuoden</a:t>
            </a:r>
            <a:r>
              <a:rPr lang="en-GB" dirty="0"/>
              <a:t>!</a:t>
            </a:r>
          </a:p>
          <a:p>
            <a:r>
              <a:rPr lang="en-GB" dirty="0" err="1"/>
              <a:t>Yksiöihin</a:t>
            </a:r>
            <a:r>
              <a:rPr lang="en-GB" dirty="0"/>
              <a:t> </a:t>
            </a:r>
            <a:r>
              <a:rPr lang="en-GB" dirty="0" err="1"/>
              <a:t>jonotusaika</a:t>
            </a:r>
            <a:r>
              <a:rPr lang="en-GB" dirty="0"/>
              <a:t> n. 6kk-12kk</a:t>
            </a:r>
          </a:p>
          <a:p>
            <a:r>
              <a:rPr lang="en-GB" dirty="0" err="1"/>
              <a:t>Yleisesti</a:t>
            </a:r>
            <a:r>
              <a:rPr lang="en-GB" dirty="0"/>
              <a:t> </a:t>
            </a:r>
            <a:r>
              <a:rPr lang="en-GB" dirty="0" err="1"/>
              <a:t>meillä</a:t>
            </a:r>
            <a:r>
              <a:rPr lang="en-GB" dirty="0"/>
              <a:t> on </a:t>
            </a:r>
            <a:r>
              <a:rPr lang="en-GB" dirty="0" err="1"/>
              <a:t>perheasuntoja</a:t>
            </a:r>
            <a:r>
              <a:rPr lang="en-GB" dirty="0"/>
              <a:t> </a:t>
            </a:r>
            <a:r>
              <a:rPr lang="en-GB" dirty="0" err="1"/>
              <a:t>aina</a:t>
            </a:r>
            <a:r>
              <a:rPr lang="en-GB" dirty="0"/>
              <a:t> </a:t>
            </a:r>
            <a:r>
              <a:rPr lang="en-GB" dirty="0" err="1"/>
              <a:t>jonkin</a:t>
            </a:r>
            <a:r>
              <a:rPr lang="en-GB" dirty="0"/>
              <a:t> </a:t>
            </a:r>
            <a:r>
              <a:rPr lang="en-GB" dirty="0" err="1"/>
              <a:t>verran</a:t>
            </a:r>
            <a:r>
              <a:rPr lang="en-GB" dirty="0"/>
              <a:t> </a:t>
            </a:r>
            <a:r>
              <a:rPr lang="en-GB" dirty="0" err="1"/>
              <a:t>vapaana</a:t>
            </a:r>
            <a:r>
              <a:rPr lang="en-GB" dirty="0"/>
              <a:t>, </a:t>
            </a:r>
            <a:r>
              <a:rPr lang="en-GB" dirty="0" err="1"/>
              <a:t>eli</a:t>
            </a:r>
            <a:r>
              <a:rPr lang="en-GB" dirty="0"/>
              <a:t> </a:t>
            </a:r>
            <a:r>
              <a:rPr lang="en-GB" dirty="0" err="1"/>
              <a:t>kimppakämpäksi</a:t>
            </a:r>
            <a:r>
              <a:rPr lang="en-GB" dirty="0"/>
              <a:t> </a:t>
            </a:r>
            <a:r>
              <a:rPr lang="en-GB" dirty="0" err="1"/>
              <a:t>soveltuvia</a:t>
            </a:r>
            <a:r>
              <a:rPr lang="en-GB" dirty="0"/>
              <a:t> on </a:t>
            </a:r>
            <a:r>
              <a:rPr lang="en-GB" dirty="0" err="1"/>
              <a:t>vapaana</a:t>
            </a:r>
            <a:r>
              <a:rPr lang="en-GB" dirty="0"/>
              <a:t> </a:t>
            </a:r>
            <a:r>
              <a:rPr lang="en-GB" dirty="0" err="1"/>
              <a:t>ympäri</a:t>
            </a:r>
            <a:r>
              <a:rPr lang="en-GB" dirty="0"/>
              <a:t> </a:t>
            </a:r>
            <a:r>
              <a:rPr lang="en-GB" dirty="0" err="1"/>
              <a:t>vuoden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395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137974-4797-4679-B665-762B206C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Pois muuttaessa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5AD751-A4AB-4880-AC79-9087A41F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318000"/>
          </a:xfrm>
        </p:spPr>
        <p:txBody>
          <a:bodyPr>
            <a:normAutofit/>
          </a:bodyPr>
          <a:lstStyle/>
          <a:p>
            <a:r>
              <a:rPr lang="fi-FI" dirty="0"/>
              <a:t>Jos valmistut, ilmoita siitä meille. Valmistumisen kohdalla Kuopas irtisanoo asukkaan 3kk tai 6kk irtisanomisajalla. Pidennys mahdollista riippuen vuodenajasta ja asunnosta.</a:t>
            </a:r>
          </a:p>
          <a:p>
            <a:r>
              <a:rPr lang="fi-FI" dirty="0"/>
              <a:t>Muista irtisanomisaika</a:t>
            </a:r>
          </a:p>
          <a:p>
            <a:pPr lvl="1"/>
            <a:r>
              <a:rPr lang="fi-FI" dirty="0"/>
              <a:t>Esimerkki: Jos irtisanot asunnon tammikuussa, sopimus loppuu helmikuun viimeisenä päivänä</a:t>
            </a:r>
          </a:p>
          <a:p>
            <a:r>
              <a:rPr lang="fi-FI" dirty="0"/>
              <a:t>Muista tehdä loppusiivous huolellisesti – myös yhteisiin tiloihin!</a:t>
            </a:r>
          </a:p>
          <a:p>
            <a:r>
              <a:rPr lang="fi-FI" dirty="0"/>
              <a:t>Avain palautetaan </a:t>
            </a:r>
            <a:r>
              <a:rPr lang="fi-FI" dirty="0" err="1"/>
              <a:t>Kuopaksen</a:t>
            </a:r>
            <a:r>
              <a:rPr lang="fi-FI" dirty="0"/>
              <a:t> toimistolle, mahdollista myös kirjekuoressa postiluukun kautta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44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9C758E-447C-40D5-8E43-20201827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740" y="1745284"/>
            <a:ext cx="8596668" cy="1948115"/>
          </a:xfrm>
        </p:spPr>
        <p:txBody>
          <a:bodyPr>
            <a:normAutofit/>
          </a:bodyPr>
          <a:lstStyle/>
          <a:p>
            <a:br>
              <a:rPr lang="en-GB" dirty="0"/>
            </a:br>
            <a:r>
              <a:rPr lang="en-GB" dirty="0" err="1"/>
              <a:t>Toivomme</a:t>
            </a:r>
            <a:r>
              <a:rPr lang="en-GB" dirty="0"/>
              <a:t> </a:t>
            </a:r>
            <a:r>
              <a:rPr lang="en-GB" dirty="0" err="1"/>
              <a:t>sinulle</a:t>
            </a:r>
            <a:r>
              <a:rPr lang="en-GB" dirty="0"/>
              <a:t> </a:t>
            </a:r>
            <a:r>
              <a:rPr lang="en-GB" dirty="0" err="1"/>
              <a:t>mukavaa</a:t>
            </a:r>
            <a:r>
              <a:rPr lang="en-GB" dirty="0"/>
              <a:t> </a:t>
            </a:r>
            <a:r>
              <a:rPr lang="en-GB" dirty="0" err="1"/>
              <a:t>asumista</a:t>
            </a:r>
            <a:r>
              <a:rPr lang="en-GB" dirty="0"/>
              <a:t>, </a:t>
            </a:r>
            <a:r>
              <a:rPr lang="en-GB" dirty="0" err="1"/>
              <a:t>tervetuloa</a:t>
            </a:r>
            <a:r>
              <a:rPr lang="en-GB" dirty="0"/>
              <a:t> </a:t>
            </a:r>
            <a:r>
              <a:rPr lang="en-GB" dirty="0" err="1"/>
              <a:t>Kuopioon</a:t>
            </a:r>
            <a:r>
              <a:rPr lang="en-GB" dirty="0"/>
              <a:t>!</a:t>
            </a:r>
            <a:endParaRPr lang="fi-FI" dirty="0"/>
          </a:p>
        </p:txBody>
      </p:sp>
      <p:graphicFrame>
        <p:nvGraphicFramePr>
          <p:cNvPr id="3" name="Objekti 2">
            <a:extLst>
              <a:ext uri="{FF2B5EF4-FFF2-40B4-BE49-F238E27FC236}">
                <a16:creationId xmlns:a16="http://schemas.microsoft.com/office/drawing/2014/main" id="{8CA375A6-1FAF-424F-88BD-84C93D758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872248"/>
              </p:ext>
            </p:extLst>
          </p:nvPr>
        </p:nvGraphicFramePr>
        <p:xfrm>
          <a:off x="3131620" y="3835161"/>
          <a:ext cx="3639328" cy="2571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8019763" imgH="5667239" progId="AcroExch.Document.DC">
                  <p:embed/>
                </p:oleObj>
              </mc:Choice>
              <mc:Fallback>
                <p:oleObj name="Acrobat Document" r:id="rId3" imgW="8019763" imgH="5667239" progId="AcroExch.Document.DC">
                  <p:embed/>
                  <p:pic>
                    <p:nvPicPr>
                      <p:cNvPr id="3" name="Objekti 2">
                        <a:extLst>
                          <a:ext uri="{FF2B5EF4-FFF2-40B4-BE49-F238E27FC236}">
                            <a16:creationId xmlns:a16="http://schemas.microsoft.com/office/drawing/2014/main" id="{8CA375A6-1FAF-424F-88BD-84C93D758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1620" y="3835161"/>
                        <a:ext cx="3639328" cy="2571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3638331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443</Words>
  <Application>Microsoft Office PowerPoint</Application>
  <PresentationFormat>Laajakuva</PresentationFormat>
  <Paragraphs>61</Paragraphs>
  <Slides>9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4" baseType="lpstr">
      <vt:lpstr>Arial</vt:lpstr>
      <vt:lpstr>Trebuchet MS</vt:lpstr>
      <vt:lpstr>Wingdings 3</vt:lpstr>
      <vt:lpstr>Pinta</vt:lpstr>
      <vt:lpstr>Acrobat Document</vt:lpstr>
      <vt:lpstr>PowerPoint-esitys</vt:lpstr>
      <vt:lpstr>Olemme täällä teitä varten</vt:lpstr>
      <vt:lpstr>Yhteydenotto</vt:lpstr>
      <vt:lpstr>Muuttaessasi sisään</vt:lpstr>
      <vt:lpstr>Asumisesi aikana</vt:lpstr>
      <vt:lpstr>Asumisesi aikana</vt:lpstr>
      <vt:lpstr>Asunnon vaihtaminen</vt:lpstr>
      <vt:lpstr>Pois muuttaessa</vt:lpstr>
      <vt:lpstr> Toivomme sinulle mukavaa asumista, tervetuloa Kuopioon!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Kuopio Student housing company</dc:title>
  <dc:creator>Atte Koskela</dc:creator>
  <cp:lastModifiedBy>Atte Koskela</cp:lastModifiedBy>
  <cp:revision>24</cp:revision>
  <dcterms:created xsi:type="dcterms:W3CDTF">2018-08-30T05:39:37Z</dcterms:created>
  <dcterms:modified xsi:type="dcterms:W3CDTF">2020-09-04T07:23:23Z</dcterms:modified>
</cp:coreProperties>
</file>