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B57C-4088-4FEE-836F-D51DD073A381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11BDC-811E-43A2-94F1-7380F6ABFC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905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33F13-27F8-4078-9917-6943D9A8405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823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658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25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008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272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708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064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57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53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36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16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77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07163-DE07-4DF9-A0B6-E26949B960A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EF01-BAAD-4A51-8AFC-323C6A547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181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mailto:kirsi.konttinen@uef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mu.uef.fi/tietopankki/kotikansainvalistyminen/kv-opiskelijoiden-tuutorointi/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ale&#10;&#10;Description automatically generated">
            <a:extLst>
              <a:ext uri="{FF2B5EF4-FFF2-40B4-BE49-F238E27FC236}">
                <a16:creationId xmlns:a16="http://schemas.microsoft.com/office/drawing/2014/main" id="{DEC14CFF-90A0-4DBE-B2D4-7C4A4DF0A1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7" r="9091" b="2367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04" name="Rectangle 13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7" name="Rectangle 8"/>
          <p:cNvSpPr>
            <a:spLocks noGrp="1" noChangeArrowheads="1"/>
          </p:cNvSpPr>
          <p:nvPr>
            <p:ph type="title"/>
          </p:nvPr>
        </p:nvSpPr>
        <p:spPr>
          <a:xfrm>
            <a:off x="594804" y="379710"/>
            <a:ext cx="6619811" cy="87565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sz="3400" b="1" dirty="0">
                <a:latin typeface="+mn-lt"/>
              </a:rPr>
            </a:br>
            <a:r>
              <a:rPr lang="en-GB" sz="3400" b="1" dirty="0" err="1">
                <a:latin typeface="+mn-lt"/>
              </a:rPr>
              <a:t>Kv-tuutoroimaan</a:t>
            </a:r>
            <a:r>
              <a:rPr lang="en-GB" sz="3400" b="1" dirty="0">
                <a:latin typeface="+mn-lt"/>
              </a:rPr>
              <a:t> </a:t>
            </a:r>
            <a:r>
              <a:rPr lang="en-GB" sz="3400" b="1" dirty="0" err="1">
                <a:latin typeface="+mn-lt"/>
              </a:rPr>
              <a:t>ensi</a:t>
            </a:r>
            <a:r>
              <a:rPr lang="en-GB" sz="3400" b="1" dirty="0">
                <a:latin typeface="+mn-lt"/>
              </a:rPr>
              <a:t> </a:t>
            </a:r>
            <a:r>
              <a:rPr lang="en-GB" sz="3400" b="1" dirty="0" err="1">
                <a:latin typeface="+mn-lt"/>
              </a:rPr>
              <a:t>syksynä</a:t>
            </a:r>
            <a:r>
              <a:rPr lang="en-GB" sz="3400" b="1" dirty="0">
                <a:latin typeface="+mn-lt"/>
              </a:rPr>
              <a:t>!</a:t>
            </a:r>
          </a:p>
        </p:txBody>
      </p:sp>
      <p:sp>
        <p:nvSpPr>
          <p:cNvPr id="819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94109" y="1487837"/>
            <a:ext cx="6620505" cy="44069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sz="1100" dirty="0"/>
          </a:p>
          <a:p>
            <a:pPr marL="0" indent="0">
              <a:buNone/>
            </a:pPr>
            <a:endParaRPr lang="en-GB" sz="1100" dirty="0"/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GB" sz="1400" dirty="0" err="1"/>
              <a:t>Saat</a:t>
            </a:r>
            <a:r>
              <a:rPr lang="en-GB" sz="1400" dirty="0"/>
              <a:t> </a:t>
            </a:r>
            <a:r>
              <a:rPr lang="en-GB" sz="1400" b="1" dirty="0" err="1"/>
              <a:t>kansainvälistä</a:t>
            </a:r>
            <a:r>
              <a:rPr lang="en-GB" sz="1400" b="1" dirty="0"/>
              <a:t> </a:t>
            </a:r>
            <a:r>
              <a:rPr lang="en-GB" sz="1400" b="1" dirty="0" err="1"/>
              <a:t>kokemusta</a:t>
            </a:r>
            <a:r>
              <a:rPr lang="en-GB" sz="1400" b="1" dirty="0"/>
              <a:t> </a:t>
            </a:r>
            <a:r>
              <a:rPr lang="en-GB" sz="1400" dirty="0"/>
              <a:t>ja </a:t>
            </a:r>
            <a:r>
              <a:rPr lang="en-GB" sz="1400" dirty="0" err="1"/>
              <a:t>osaamista</a:t>
            </a:r>
            <a:r>
              <a:rPr lang="en-GB" sz="1400" dirty="0"/>
              <a:t>.</a:t>
            </a: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GB" sz="1400" dirty="0" err="1"/>
              <a:t>Aktivoit</a:t>
            </a:r>
            <a:r>
              <a:rPr lang="en-GB" sz="1400" dirty="0"/>
              <a:t> </a:t>
            </a:r>
            <a:r>
              <a:rPr lang="en-GB" sz="1400" dirty="0" err="1"/>
              <a:t>englannin</a:t>
            </a:r>
            <a:r>
              <a:rPr lang="en-GB" sz="1400" dirty="0"/>
              <a:t> </a:t>
            </a:r>
            <a:r>
              <a:rPr lang="en-GB" sz="1400" dirty="0" err="1"/>
              <a:t>taitoa</a:t>
            </a:r>
            <a:r>
              <a:rPr lang="en-GB" sz="1400" dirty="0"/>
              <a:t>. </a:t>
            </a:r>
            <a:r>
              <a:rPr lang="en-GB" sz="1400" b="1" dirty="0" err="1"/>
              <a:t>Perusenglannilla</a:t>
            </a:r>
            <a:r>
              <a:rPr lang="en-GB" sz="1400" b="1" dirty="0"/>
              <a:t> </a:t>
            </a:r>
            <a:r>
              <a:rPr lang="en-GB" sz="1400" b="1" dirty="0" err="1"/>
              <a:t>pärjää</a:t>
            </a:r>
            <a:r>
              <a:rPr lang="en-GB" sz="1400" b="1" dirty="0"/>
              <a:t> </a:t>
            </a:r>
            <a:r>
              <a:rPr lang="en-GB" sz="1400" dirty="0"/>
              <a:t>ja </a:t>
            </a:r>
            <a:r>
              <a:rPr lang="en-GB" sz="1400" dirty="0" err="1"/>
              <a:t>käyttämällä</a:t>
            </a:r>
            <a:r>
              <a:rPr lang="en-GB" sz="1400" dirty="0"/>
              <a:t> </a:t>
            </a:r>
            <a:r>
              <a:rPr lang="en-GB" sz="1400" dirty="0" err="1"/>
              <a:t>kieltä</a:t>
            </a:r>
            <a:r>
              <a:rPr lang="en-GB" sz="1400" dirty="0"/>
              <a:t> </a:t>
            </a:r>
            <a:r>
              <a:rPr lang="en-GB" sz="1400" dirty="0" err="1"/>
              <a:t>oppii</a:t>
            </a:r>
            <a:r>
              <a:rPr lang="en-GB" sz="1400" dirty="0"/>
              <a:t> </a:t>
            </a:r>
            <a:r>
              <a:rPr lang="en-GB" sz="1400" dirty="0" err="1"/>
              <a:t>lisää</a:t>
            </a:r>
            <a:r>
              <a:rPr lang="en-GB" sz="1400" dirty="0"/>
              <a:t>. </a:t>
            </a: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GB" sz="1400" b="1" dirty="0" err="1"/>
              <a:t>Tutustut</a:t>
            </a:r>
            <a:r>
              <a:rPr lang="en-GB" sz="1400" b="1" dirty="0"/>
              <a:t> </a:t>
            </a:r>
            <a:r>
              <a:rPr lang="en-GB" sz="1400" b="1" dirty="0" err="1"/>
              <a:t>uusiin</a:t>
            </a:r>
            <a:r>
              <a:rPr lang="en-GB" sz="1400" b="1" dirty="0"/>
              <a:t>, </a:t>
            </a:r>
            <a:r>
              <a:rPr lang="en-GB" sz="1400" b="1" dirty="0" err="1"/>
              <a:t>mielenkiintoisiin</a:t>
            </a:r>
            <a:r>
              <a:rPr lang="en-GB" sz="1400" b="1" dirty="0"/>
              <a:t> </a:t>
            </a:r>
            <a:r>
              <a:rPr lang="en-GB" sz="1400" b="1" dirty="0" err="1"/>
              <a:t>ihmisiin</a:t>
            </a:r>
            <a:r>
              <a:rPr lang="en-GB" sz="1400" b="1" dirty="0"/>
              <a:t>. </a:t>
            </a: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GB" sz="1400" dirty="0" err="1"/>
              <a:t>Saat</a:t>
            </a:r>
            <a:r>
              <a:rPr lang="en-GB" sz="1400" dirty="0"/>
              <a:t> </a:t>
            </a:r>
            <a:r>
              <a:rPr lang="en-GB" sz="1400" b="1" dirty="0" err="1"/>
              <a:t>koulutuksen</a:t>
            </a:r>
            <a:r>
              <a:rPr lang="en-GB" sz="1400" dirty="0"/>
              <a:t> </a:t>
            </a:r>
            <a:r>
              <a:rPr lang="en-GB" sz="1400" dirty="0" err="1"/>
              <a:t>tehtävään</a:t>
            </a:r>
            <a:r>
              <a:rPr lang="en-GB" sz="1400" dirty="0"/>
              <a:t>. </a:t>
            </a: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GB" sz="1400" dirty="0" err="1"/>
              <a:t>Teet</a:t>
            </a:r>
            <a:r>
              <a:rPr lang="en-GB" sz="1400" dirty="0"/>
              <a:t> </a:t>
            </a:r>
            <a:r>
              <a:rPr lang="en-GB" sz="1400" b="1" dirty="0" err="1"/>
              <a:t>yhteistyötä</a:t>
            </a:r>
            <a:r>
              <a:rPr lang="en-GB" sz="1400" dirty="0"/>
              <a:t> </a:t>
            </a:r>
            <a:r>
              <a:rPr lang="en-GB" sz="1400" dirty="0" err="1"/>
              <a:t>muiden</a:t>
            </a:r>
            <a:r>
              <a:rPr lang="en-GB" sz="1400" dirty="0"/>
              <a:t> </a:t>
            </a:r>
            <a:r>
              <a:rPr lang="en-GB" sz="1400" dirty="0" err="1"/>
              <a:t>kv-tuutoreiden</a:t>
            </a:r>
            <a:r>
              <a:rPr lang="en-GB" sz="1400" dirty="0"/>
              <a:t> </a:t>
            </a:r>
            <a:r>
              <a:rPr lang="en-GB" sz="1400" dirty="0" err="1"/>
              <a:t>kanssa</a:t>
            </a:r>
            <a:r>
              <a:rPr lang="en-GB" sz="1400" dirty="0"/>
              <a:t>. </a:t>
            </a:r>
            <a:r>
              <a:rPr lang="en-GB" sz="1400" dirty="0" err="1"/>
              <a:t>Voit</a:t>
            </a:r>
            <a:r>
              <a:rPr lang="en-GB" sz="1400" dirty="0"/>
              <a:t> </a:t>
            </a:r>
            <a:r>
              <a:rPr lang="en-GB" sz="1400" dirty="0" err="1"/>
              <a:t>tuutoroida</a:t>
            </a:r>
            <a:r>
              <a:rPr lang="en-GB" sz="1400" dirty="0"/>
              <a:t> </a:t>
            </a:r>
            <a:r>
              <a:rPr lang="en-GB" sz="1400" dirty="0" err="1"/>
              <a:t>parin</a:t>
            </a:r>
            <a:r>
              <a:rPr lang="en-GB" sz="1400" dirty="0"/>
              <a:t> </a:t>
            </a:r>
            <a:r>
              <a:rPr lang="en-GB" sz="1400" dirty="0" err="1"/>
              <a:t>kanssa</a:t>
            </a:r>
            <a:r>
              <a:rPr lang="en-GB" sz="1400" dirty="0"/>
              <a:t>.</a:t>
            </a: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GB" sz="1400" dirty="0" err="1"/>
              <a:t>Saat</a:t>
            </a:r>
            <a:r>
              <a:rPr lang="en-GB" sz="1400" dirty="0"/>
              <a:t> </a:t>
            </a:r>
            <a:r>
              <a:rPr lang="en-GB" sz="1400" b="1" dirty="0" err="1"/>
              <a:t>opintopisteitä</a:t>
            </a:r>
            <a:r>
              <a:rPr lang="en-GB" sz="1400" dirty="0"/>
              <a:t> ja </a:t>
            </a:r>
            <a:r>
              <a:rPr lang="en-GB" sz="1400" dirty="0" err="1"/>
              <a:t>erillisen</a:t>
            </a:r>
            <a:r>
              <a:rPr lang="en-GB" sz="1400" dirty="0"/>
              <a:t> </a:t>
            </a:r>
            <a:r>
              <a:rPr lang="en-GB" sz="1400" b="1" dirty="0" err="1"/>
              <a:t>todistuksen</a:t>
            </a:r>
            <a:r>
              <a:rPr lang="en-GB" sz="1400" dirty="0"/>
              <a:t>.</a:t>
            </a: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GB" sz="1400" dirty="0" err="1"/>
              <a:t>Oiva</a:t>
            </a:r>
            <a:r>
              <a:rPr lang="en-GB" sz="1400" dirty="0"/>
              <a:t> </a:t>
            </a:r>
            <a:r>
              <a:rPr lang="en-GB" sz="1400" dirty="0" err="1"/>
              <a:t>lisä</a:t>
            </a:r>
            <a:r>
              <a:rPr lang="en-GB" sz="1400" dirty="0"/>
              <a:t> </a:t>
            </a:r>
            <a:r>
              <a:rPr lang="en-GB" sz="1400" dirty="0" err="1"/>
              <a:t>CV:hen</a:t>
            </a:r>
            <a:r>
              <a:rPr lang="en-GB" sz="1400" dirty="0"/>
              <a:t>.</a:t>
            </a: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endParaRPr lang="en-GB" sz="1400" dirty="0"/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GB" sz="1400" dirty="0" err="1"/>
              <a:t>Hakuaikaa</a:t>
            </a:r>
            <a:r>
              <a:rPr lang="en-GB" sz="1400" dirty="0"/>
              <a:t> </a:t>
            </a:r>
            <a:r>
              <a:rPr lang="en-GB" sz="1400" dirty="0" err="1"/>
              <a:t>jatkettu</a:t>
            </a:r>
            <a:r>
              <a:rPr lang="en-GB" sz="1400" dirty="0"/>
              <a:t> </a:t>
            </a:r>
            <a:r>
              <a:rPr lang="en-GB" sz="1400" b="1" dirty="0"/>
              <a:t>31.3.2022 </a:t>
            </a:r>
            <a:r>
              <a:rPr lang="en-GB" sz="1400" b="1" dirty="0" err="1"/>
              <a:t>saakka</a:t>
            </a:r>
            <a:r>
              <a:rPr lang="en-GB" sz="1400" dirty="0"/>
              <a:t>.</a:t>
            </a:r>
          </a:p>
          <a:p>
            <a:pPr marL="0" indent="0">
              <a:buNone/>
            </a:pPr>
            <a:endParaRPr lang="en-GB" sz="1400" dirty="0"/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n-GB" sz="1400" dirty="0" err="1"/>
              <a:t>Lisätietoa</a:t>
            </a:r>
            <a:r>
              <a:rPr lang="en-GB" sz="1400" dirty="0"/>
              <a:t>: Kamu -&gt; </a:t>
            </a:r>
            <a:r>
              <a:rPr lang="en-GB" sz="1400" dirty="0" err="1"/>
              <a:t>kv</a:t>
            </a:r>
            <a:r>
              <a:rPr lang="en-GB" sz="1400" dirty="0"/>
              <a:t>-tuutorointi</a:t>
            </a:r>
          </a:p>
          <a:p>
            <a:pPr marL="0" indent="0">
              <a:buNone/>
            </a:pPr>
            <a:r>
              <a:rPr lang="en-GB" sz="1400" dirty="0">
                <a:hlinkClick r:id="rId6"/>
              </a:rPr>
              <a:t>https://kamu.uef.fi/tietopankki/kotikansainvalistyminen/kv-opiskelijoiden-tuutorointi/</a:t>
            </a:r>
            <a:r>
              <a:rPr lang="en-GB" sz="1400" dirty="0"/>
              <a:t> </a:t>
            </a:r>
            <a:br>
              <a:rPr lang="en-GB" sz="1400" dirty="0"/>
            </a:br>
            <a:r>
              <a:rPr lang="en-GB" sz="1400" dirty="0"/>
              <a:t>		</a:t>
            </a:r>
            <a:br>
              <a:rPr lang="en-GB" sz="1400" dirty="0"/>
            </a:br>
            <a:r>
              <a:rPr lang="en-GB" sz="1400" dirty="0">
                <a:hlinkClick r:id="rId7"/>
              </a:rPr>
              <a:t>kirsi.konttinen@uef.fi</a:t>
            </a:r>
            <a:r>
              <a:rPr lang="en-GB" sz="1400" dirty="0"/>
              <a:t> tai puh. 040 3552146</a:t>
            </a:r>
          </a:p>
          <a:p>
            <a:pPr eaLnBrk="1" hangingPunct="1"/>
            <a:endParaRPr lang="en-GB" sz="1100" dirty="0"/>
          </a:p>
        </p:txBody>
      </p:sp>
      <p:sp>
        <p:nvSpPr>
          <p:cNvPr id="8194" name="Päivämäärän paikkamerkki 3"/>
          <p:cNvSpPr>
            <a:spLocks noGrp="1"/>
          </p:cNvSpPr>
          <p:nvPr>
            <p:ph type="dt" sz="quarter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D20F1B-E151-45FB-B0A0-477D69776B8F}" type="datetime1">
              <a:rPr lang="fi-FI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16.3.2022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819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>
                <a:solidFill>
                  <a:srgbClr val="FFFFFF"/>
                </a:solidFill>
              </a:rPr>
              <a:t>Kirsi Konttinen</a:t>
            </a:r>
          </a:p>
        </p:txBody>
      </p:sp>
      <p:sp>
        <p:nvSpPr>
          <p:cNvPr id="819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65F7FAC-6BE0-4C81-A37B-8F6C63C66668}" type="slidenum">
              <a:rPr lang="fi-FI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6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101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Kv-tuutoroimaan ensi syksynä!</vt:lpstr>
    </vt:vector>
  </TitlesOfParts>
  <Company>University of Eastern Finland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Kv-tuutorointi</dc:title>
  <dc:creator>Kirsi Konttinen</dc:creator>
  <cp:lastModifiedBy>Kirsi Konttinen</cp:lastModifiedBy>
  <cp:revision>19</cp:revision>
  <dcterms:created xsi:type="dcterms:W3CDTF">2016-09-16T07:34:21Z</dcterms:created>
  <dcterms:modified xsi:type="dcterms:W3CDTF">2022-03-16T09:58:37Z</dcterms:modified>
</cp:coreProperties>
</file>