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4" r:id="rId5"/>
    <p:sldMasterId id="2147483670" r:id="rId6"/>
    <p:sldMasterId id="2147483674" r:id="rId7"/>
  </p:sldMasterIdLst>
  <p:notesMasterIdLst>
    <p:notesMasterId r:id="rId16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2192000" cy="6858000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867" kern="1200">
        <a:solidFill>
          <a:schemeClr val="tx1"/>
        </a:solidFill>
        <a:latin typeface="Palatino Linotype" pitchFamily="18" charset="0"/>
        <a:ea typeface="+mn-ea"/>
        <a:cs typeface="+mn-cs"/>
      </a:defRPr>
    </a:lvl1pPr>
    <a:lvl2pPr marL="609585" algn="l" rtl="0" fontAlgn="base">
      <a:spcBef>
        <a:spcPct val="0"/>
      </a:spcBef>
      <a:spcAft>
        <a:spcPct val="0"/>
      </a:spcAft>
      <a:defRPr sz="1867" kern="1200">
        <a:solidFill>
          <a:schemeClr val="tx1"/>
        </a:solidFill>
        <a:latin typeface="Palatino Linotype" pitchFamily="18" charset="0"/>
        <a:ea typeface="+mn-ea"/>
        <a:cs typeface="+mn-cs"/>
      </a:defRPr>
    </a:lvl2pPr>
    <a:lvl3pPr marL="1219170" algn="l" rtl="0" fontAlgn="base">
      <a:spcBef>
        <a:spcPct val="0"/>
      </a:spcBef>
      <a:spcAft>
        <a:spcPct val="0"/>
      </a:spcAft>
      <a:defRPr sz="1867" kern="1200">
        <a:solidFill>
          <a:schemeClr val="tx1"/>
        </a:solidFill>
        <a:latin typeface="Palatino Linotype" pitchFamily="18" charset="0"/>
        <a:ea typeface="+mn-ea"/>
        <a:cs typeface="+mn-cs"/>
      </a:defRPr>
    </a:lvl3pPr>
    <a:lvl4pPr marL="1828754" algn="l" rtl="0" fontAlgn="base">
      <a:spcBef>
        <a:spcPct val="0"/>
      </a:spcBef>
      <a:spcAft>
        <a:spcPct val="0"/>
      </a:spcAft>
      <a:defRPr sz="1867" kern="1200">
        <a:solidFill>
          <a:schemeClr val="tx1"/>
        </a:solidFill>
        <a:latin typeface="Palatino Linotype" pitchFamily="18" charset="0"/>
        <a:ea typeface="+mn-ea"/>
        <a:cs typeface="+mn-cs"/>
      </a:defRPr>
    </a:lvl4pPr>
    <a:lvl5pPr marL="2438339" algn="l" rtl="0" fontAlgn="base">
      <a:spcBef>
        <a:spcPct val="0"/>
      </a:spcBef>
      <a:spcAft>
        <a:spcPct val="0"/>
      </a:spcAft>
      <a:defRPr sz="1867" kern="1200">
        <a:solidFill>
          <a:schemeClr val="tx1"/>
        </a:solidFill>
        <a:latin typeface="Palatino Linotype" pitchFamily="18" charset="0"/>
        <a:ea typeface="+mn-ea"/>
        <a:cs typeface="+mn-cs"/>
      </a:defRPr>
    </a:lvl5pPr>
    <a:lvl6pPr marL="3047924" algn="l" defTabSz="1219170" rtl="0" eaLnBrk="1" latinLnBrk="0" hangingPunct="1">
      <a:defRPr sz="1867" kern="1200">
        <a:solidFill>
          <a:schemeClr val="tx1"/>
        </a:solidFill>
        <a:latin typeface="Palatino Linotype" pitchFamily="18" charset="0"/>
        <a:ea typeface="+mn-ea"/>
        <a:cs typeface="+mn-cs"/>
      </a:defRPr>
    </a:lvl6pPr>
    <a:lvl7pPr marL="3657509" algn="l" defTabSz="1219170" rtl="0" eaLnBrk="1" latinLnBrk="0" hangingPunct="1">
      <a:defRPr sz="1867" kern="1200">
        <a:solidFill>
          <a:schemeClr val="tx1"/>
        </a:solidFill>
        <a:latin typeface="Palatino Linotype" pitchFamily="18" charset="0"/>
        <a:ea typeface="+mn-ea"/>
        <a:cs typeface="+mn-cs"/>
      </a:defRPr>
    </a:lvl7pPr>
    <a:lvl8pPr marL="4267093" algn="l" defTabSz="1219170" rtl="0" eaLnBrk="1" latinLnBrk="0" hangingPunct="1">
      <a:defRPr sz="1867" kern="1200">
        <a:solidFill>
          <a:schemeClr val="tx1"/>
        </a:solidFill>
        <a:latin typeface="Palatino Linotype" pitchFamily="18" charset="0"/>
        <a:ea typeface="+mn-ea"/>
        <a:cs typeface="+mn-cs"/>
      </a:defRPr>
    </a:lvl8pPr>
    <a:lvl9pPr marL="4876678" algn="l" defTabSz="1219170" rtl="0" eaLnBrk="1" latinLnBrk="0" hangingPunct="1">
      <a:defRPr sz="1867" kern="1200">
        <a:solidFill>
          <a:schemeClr val="tx1"/>
        </a:solidFill>
        <a:latin typeface="Palatino Linotype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491C51-E6DA-4073-8E26-B60BB5B62DCE}" v="86" dt="2024-01-08T07:27:04.5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ECCD88-8110-4C16-8A23-841782686163}" type="datetimeFigureOut">
              <a:rPr lang="fi-FI" smtClean="0"/>
              <a:t>10.1.2024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72DBA-6DA2-4CA7-9F45-99E197D48A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8768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University of Eastern Finland logo">
            <a:extLst>
              <a:ext uri="{FF2B5EF4-FFF2-40B4-BE49-F238E27FC236}">
                <a16:creationId xmlns:a16="http://schemas.microsoft.com/office/drawing/2014/main" id="{4EA83066-059C-4945-9E44-183F56EB81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272" y="-7079"/>
            <a:ext cx="2160240" cy="2011895"/>
          </a:xfrm>
          <a:prstGeom prst="rect">
            <a:avLst/>
          </a:prstGeom>
        </p:spPr>
      </p:pic>
      <p:sp>
        <p:nvSpPr>
          <p:cNvPr id="9" name="Otsikko 6">
            <a:extLst>
              <a:ext uri="{FF2B5EF4-FFF2-40B4-BE49-F238E27FC236}">
                <a16:creationId xmlns:a16="http://schemas.microsoft.com/office/drawing/2014/main" id="{6E8B1222-E1E1-4677-9C9B-0BAA01BAC3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2635" y="2637736"/>
            <a:ext cx="10466729" cy="1555373"/>
          </a:xfrm>
        </p:spPr>
        <p:txBody>
          <a:bodyPr/>
          <a:lstStyle>
            <a:lvl1pPr>
              <a:defRPr/>
            </a:lvl1pPr>
          </a:lstStyle>
          <a:p>
            <a:r>
              <a:rPr lang="en-GB" sz="4000" err="1"/>
              <a:t>Lisää</a:t>
            </a:r>
            <a:r>
              <a:rPr lang="en-GB" sz="4000"/>
              <a:t> </a:t>
            </a:r>
            <a:r>
              <a:rPr lang="en-GB" sz="4000" err="1"/>
              <a:t>otsikko</a:t>
            </a:r>
            <a:r>
              <a:rPr lang="en-GB" sz="4000"/>
              <a:t> </a:t>
            </a:r>
            <a:r>
              <a:rPr lang="en-GB" sz="4000" err="1"/>
              <a:t>napsauttamalla</a:t>
            </a:r>
            <a:endParaRPr lang="fi-FI" sz="4000"/>
          </a:p>
        </p:txBody>
      </p:sp>
      <p:sp>
        <p:nvSpPr>
          <p:cNvPr id="5" name="Alaotsikko 2">
            <a:extLst>
              <a:ext uri="{FF2B5EF4-FFF2-40B4-BE49-F238E27FC236}">
                <a16:creationId xmlns:a16="http://schemas.microsoft.com/office/drawing/2014/main" id="{961CAF15-4E86-472B-92F9-59038918E2A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2636" y="4206686"/>
            <a:ext cx="10466728" cy="487862"/>
          </a:xfrm>
        </p:spPr>
        <p:txBody>
          <a:bodyPr/>
          <a:lstStyle>
            <a:lvl1pPr marL="0" indent="0">
              <a:buNone/>
              <a:defRPr sz="160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GB" err="1"/>
              <a:t>Lisää</a:t>
            </a:r>
            <a:r>
              <a:rPr lang="en-GB"/>
              <a:t> </a:t>
            </a:r>
            <a:r>
              <a:rPr lang="en-GB" err="1"/>
              <a:t>esityksen</a:t>
            </a:r>
            <a:r>
              <a:rPr lang="en-GB"/>
              <a:t> </a:t>
            </a:r>
            <a:r>
              <a:rPr lang="en-GB" err="1"/>
              <a:t>tekijä</a:t>
            </a:r>
            <a:r>
              <a:rPr lang="en-GB"/>
              <a:t>, </a:t>
            </a:r>
            <a:r>
              <a:rPr lang="en-GB" err="1"/>
              <a:t>esityspaikka</a:t>
            </a:r>
            <a:r>
              <a:rPr lang="en-GB"/>
              <a:t> ja </a:t>
            </a:r>
            <a:r>
              <a:rPr lang="en-GB" err="1"/>
              <a:t>päivämäärä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365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harm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007435" y="2564905"/>
            <a:ext cx="10177131" cy="777687"/>
          </a:xfrm>
        </p:spPr>
        <p:txBody>
          <a:bodyPr anchor="t" anchorCtr="0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fi-FI"/>
              <a:t>Lisää otsikko napsauttamalla</a:t>
            </a:r>
            <a:endParaRPr lang="en-US"/>
          </a:p>
        </p:txBody>
      </p:sp>
      <p:sp>
        <p:nvSpPr>
          <p:cNvPr id="12" name="Tekstin paikkamerkki 3">
            <a:extLst>
              <a:ext uri="{FF2B5EF4-FFF2-40B4-BE49-F238E27FC236}">
                <a16:creationId xmlns:a16="http://schemas.microsoft.com/office/drawing/2014/main" id="{FD887A96-DA96-4A82-9613-0D39F17DBAB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7435" y="3342592"/>
            <a:ext cx="10177200" cy="922338"/>
          </a:xfrm>
        </p:spPr>
        <p:txBody>
          <a:bodyPr anchor="t" anchorCtr="0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fi-FI" sz="2800" ker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Lisää teksti napsauttamalla</a:t>
            </a:r>
            <a:endParaRPr lang="en-US" sz="2800" kern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9" name="Alatunnisteen paikkamerkki 3">
            <a:extLst>
              <a:ext uri="{FF2B5EF4-FFF2-40B4-BE49-F238E27FC236}">
                <a16:creationId xmlns:a16="http://schemas.microsoft.com/office/drawing/2014/main" id="{A6D9210E-3E3B-4AAC-8A0C-5D61F3EB3B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45457" y="6217199"/>
            <a:ext cx="6214573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fi-FI"/>
          </a:p>
        </p:txBody>
      </p:sp>
      <p:sp>
        <p:nvSpPr>
          <p:cNvPr id="8" name="Päivämäärän paikkamerkki 2">
            <a:extLst>
              <a:ext uri="{FF2B5EF4-FFF2-40B4-BE49-F238E27FC236}">
                <a16:creationId xmlns:a16="http://schemas.microsoft.com/office/drawing/2014/main" id="{33EC432F-F923-4322-9274-E6B3C2107F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49679" y="6217199"/>
            <a:ext cx="1149000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r"/>
            <a:fld id="{703E148C-19F9-46CD-A073-28AD983D72DE}" type="datetime1">
              <a:rPr lang="fi-FI" smtClean="0"/>
              <a:t>10.1.2024</a:t>
            </a:fld>
            <a:endParaRPr lang="fi-FI"/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8DB9423B-51A8-42B9-98A5-3794BD544D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8678" y="6217199"/>
            <a:ext cx="617589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EEBB0F66-B0A0-43D3-9504-7E3CCB7998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Suorakulmio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27382" y="491073"/>
            <a:ext cx="11137237" cy="561662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8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730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lehti turko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2">
            <a:extLst>
              <a:ext uri="{FF2B5EF4-FFF2-40B4-BE49-F238E27FC236}">
                <a16:creationId xmlns:a16="http://schemas.microsoft.com/office/drawing/2014/main" id="{4E2694E9-BF7F-491D-9672-2EE929EC0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62800" y="613548"/>
            <a:ext cx="11066400" cy="5443200"/>
            <a:chOff x="562800" y="613548"/>
            <a:chExt cx="11066400" cy="5443200"/>
          </a:xfrm>
        </p:grpSpPr>
        <p:sp>
          <p:nvSpPr>
            <p:cNvPr id="7" name="Suorakulmio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62800" y="613548"/>
              <a:ext cx="11066400" cy="5443200"/>
            </a:xfrm>
            <a:prstGeom prst="rect">
              <a:avLst/>
            </a:prstGeom>
            <a:solidFill>
              <a:srgbClr val="009FB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fi-FI" sz="1680"/>
            </a:p>
          </p:txBody>
        </p:sp>
        <p:sp>
          <p:nvSpPr>
            <p:cNvPr id="14" name="Rectangle 1">
              <a:extLst>
                <a:ext uri="{FF2B5EF4-FFF2-40B4-BE49-F238E27FC236}">
                  <a16:creationId xmlns:a16="http://schemas.microsoft.com/office/drawing/2014/main" id="{C1992930-75A6-46C0-B658-B2FF4B2943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91600" y="1656087"/>
              <a:ext cx="10008801" cy="40271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68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endParaRPr>
            </a:p>
          </p:txBody>
        </p:sp>
      </p:grpSp>
      <p:sp>
        <p:nvSpPr>
          <p:cNvPr id="2" name="Otsikko 1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599" y="878400"/>
            <a:ext cx="10008802" cy="777687"/>
          </a:xfrm>
          <a:prstGeom prst="rect">
            <a:avLst/>
          </a:prstGeom>
        </p:spPr>
        <p:txBody>
          <a:bodyPr anchor="t" anchorCtr="0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16" name="Tekstin paikkamerkki 15">
            <a:extLst>
              <a:ext uri="{FF2B5EF4-FFF2-40B4-BE49-F238E27FC236}">
                <a16:creationId xmlns:a16="http://schemas.microsoft.com/office/drawing/2014/main" id="{1FDAE47C-4FB2-4282-8099-61EC40F42E1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88336" y="1847438"/>
            <a:ext cx="9215329" cy="3613052"/>
          </a:xfrm>
        </p:spPr>
        <p:txBody>
          <a:bodyPr anchor="t" anchorCtr="0"/>
          <a:lstStyle>
            <a:lvl1pPr marL="0" indent="0">
              <a:buFont typeface="Arial" panose="020B0604020202020204" pitchFamily="34" charset="0"/>
              <a:buNone/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fi-FI"/>
              <a:t>Lisää alaotsikko napsauttamalla</a:t>
            </a:r>
          </a:p>
          <a:p>
            <a:pPr lvl="1"/>
            <a:endParaRPr lang="fi-FI"/>
          </a:p>
          <a:p>
            <a:pPr lvl="0"/>
            <a:endParaRPr lang="fi-FI"/>
          </a:p>
          <a:p>
            <a:pPr lvl="0"/>
            <a:endParaRPr lang="fi-FI"/>
          </a:p>
        </p:txBody>
      </p:sp>
      <p:sp>
        <p:nvSpPr>
          <p:cNvPr id="12" name="Alatunnisteen paikkamerkki 3">
            <a:extLst>
              <a:ext uri="{FF2B5EF4-FFF2-40B4-BE49-F238E27FC236}">
                <a16:creationId xmlns:a16="http://schemas.microsoft.com/office/drawing/2014/main" id="{1E5D6C09-F3A9-420B-B448-B85AAA5B1A9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45457" y="6217199"/>
            <a:ext cx="6214573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fi-FI"/>
          </a:p>
        </p:txBody>
      </p:sp>
      <p:sp>
        <p:nvSpPr>
          <p:cNvPr id="11" name="Päivämäärän paikkamerkki 2">
            <a:extLst>
              <a:ext uri="{FF2B5EF4-FFF2-40B4-BE49-F238E27FC236}">
                <a16:creationId xmlns:a16="http://schemas.microsoft.com/office/drawing/2014/main" id="{957F3E19-E77D-4318-BF6D-496D848AB17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60031" y="6217199"/>
            <a:ext cx="1238648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r"/>
            <a:fld id="{4C6651A0-D447-4667-96B4-89DE913A5446}" type="datetime1">
              <a:rPr lang="fi-FI" smtClean="0"/>
              <a:t>10.1.2024</a:t>
            </a:fld>
            <a:endParaRPr lang="fi-FI"/>
          </a:p>
        </p:txBody>
      </p:sp>
      <p:sp>
        <p:nvSpPr>
          <p:cNvPr id="13" name="Dian numeron paikkamerkki 4">
            <a:extLst>
              <a:ext uri="{FF2B5EF4-FFF2-40B4-BE49-F238E27FC236}">
                <a16:creationId xmlns:a16="http://schemas.microsoft.com/office/drawing/2014/main" id="{D491A9F6-52F6-4122-B356-154772967FB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8678" y="6217199"/>
            <a:ext cx="617589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EEBB0F66-B0A0-43D3-9504-7E3CCB79984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3718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_thank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tsikko 1">
            <a:extLst>
              <a:ext uri="{FF2B5EF4-FFF2-40B4-BE49-F238E27FC236}">
                <a16:creationId xmlns:a16="http://schemas.microsoft.com/office/drawing/2014/main" id="{0C3C0B8B-BC55-4E54-9EE6-A36B14ED050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287" y="3263532"/>
            <a:ext cx="4001997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fi-FI"/>
              <a:t>Thank you!</a:t>
            </a:r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5DE2D3C8-AAA2-4BCA-8E0D-1A040AB72F1A}"/>
              </a:ext>
            </a:extLst>
          </p:cNvPr>
          <p:cNvSpPr txBox="1">
            <a:spLocks/>
          </p:cNvSpPr>
          <p:nvPr userDrawn="1"/>
        </p:nvSpPr>
        <p:spPr>
          <a:xfrm>
            <a:off x="838200" y="4609909"/>
            <a:ext cx="10515600" cy="603222"/>
          </a:xfrm>
          <a:prstGeom prst="rect">
            <a:avLst/>
          </a:prstGeom>
        </p:spPr>
        <p:txBody>
          <a:bodyPr/>
          <a:lstStyle>
            <a:lvl1pPr marL="219071" indent="-219071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Char char="•"/>
              <a:defRPr sz="2400">
                <a:solidFill>
                  <a:srgbClr val="353535"/>
                </a:solidFill>
                <a:latin typeface="+mn-lt"/>
                <a:ea typeface="+mn-ea"/>
                <a:cs typeface="+mn-cs"/>
              </a:defRPr>
            </a:lvl1pPr>
            <a:lvl2pPr marL="752457" indent="-318128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Char char="–"/>
              <a:defRPr>
                <a:solidFill>
                  <a:srgbClr val="353535"/>
                </a:solidFill>
                <a:latin typeface="+mn-lt"/>
              </a:defRPr>
            </a:lvl2pPr>
            <a:lvl3pPr marL="1181070" indent="-21335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Char char="•"/>
              <a:defRPr sz="1920">
                <a:solidFill>
                  <a:srgbClr val="353535"/>
                </a:solidFill>
                <a:latin typeface="+mn-lt"/>
              </a:defRPr>
            </a:lvl3pPr>
            <a:lvl4pPr marL="1605876" indent="-20954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Char char="–"/>
              <a:defRPr sz="1680">
                <a:solidFill>
                  <a:srgbClr val="353535"/>
                </a:solidFill>
                <a:latin typeface="+mn-lt"/>
              </a:defRPr>
            </a:lvl4pPr>
            <a:lvl5pPr marL="2047825" indent="-22669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Char char="»"/>
              <a:defRPr sz="1680">
                <a:solidFill>
                  <a:srgbClr val="353535"/>
                </a:solidFill>
                <a:latin typeface="+mn-lt"/>
              </a:defRPr>
            </a:lvl5pPr>
            <a:lvl6pPr marL="2596451" indent="-226690" algn="l" rtl="0" fontAlgn="base">
              <a:spcBef>
                <a:spcPct val="0"/>
              </a:spcBef>
              <a:spcAft>
                <a:spcPct val="30000"/>
              </a:spcAft>
              <a:buChar char="»"/>
              <a:defRPr sz="1680">
                <a:solidFill>
                  <a:schemeClr val="tx1"/>
                </a:solidFill>
                <a:latin typeface="+mn-lt"/>
              </a:defRPr>
            </a:lvl6pPr>
            <a:lvl7pPr marL="3145077" indent="-226690" algn="l" rtl="0" fontAlgn="base">
              <a:spcBef>
                <a:spcPct val="0"/>
              </a:spcBef>
              <a:spcAft>
                <a:spcPct val="30000"/>
              </a:spcAft>
              <a:buChar char="»"/>
              <a:defRPr sz="1680">
                <a:solidFill>
                  <a:schemeClr val="tx1"/>
                </a:solidFill>
                <a:latin typeface="+mn-lt"/>
              </a:defRPr>
            </a:lvl7pPr>
            <a:lvl8pPr marL="3693704" indent="-226690" algn="l" rtl="0" fontAlgn="base">
              <a:spcBef>
                <a:spcPct val="0"/>
              </a:spcBef>
              <a:spcAft>
                <a:spcPct val="30000"/>
              </a:spcAft>
              <a:buChar char="»"/>
              <a:defRPr sz="1680">
                <a:solidFill>
                  <a:schemeClr val="tx1"/>
                </a:solidFill>
                <a:latin typeface="+mn-lt"/>
              </a:defRPr>
            </a:lvl8pPr>
            <a:lvl9pPr marL="4242330" indent="-226690" algn="l" rtl="0" fontAlgn="base">
              <a:spcBef>
                <a:spcPct val="0"/>
              </a:spcBef>
              <a:spcAft>
                <a:spcPct val="30000"/>
              </a:spcAft>
              <a:buChar char="»"/>
              <a:defRPr sz="168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fi-FI" b="1" kern="0">
                <a:solidFill>
                  <a:srgbClr val="077E9E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uef.fi</a:t>
            </a:r>
          </a:p>
        </p:txBody>
      </p:sp>
      <p:sp>
        <p:nvSpPr>
          <p:cNvPr id="18" name="Alatunnisteen paikkamerkki 17">
            <a:extLst>
              <a:ext uri="{FF2B5EF4-FFF2-40B4-BE49-F238E27FC236}">
                <a16:creationId xmlns:a16="http://schemas.microsoft.com/office/drawing/2014/main" id="{09C61F45-4798-446A-A9B7-7349F63A6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fi-FI"/>
          </a:p>
        </p:txBody>
      </p:sp>
      <p:sp>
        <p:nvSpPr>
          <p:cNvPr id="17" name="Päivämäärän paikkamerkki 16">
            <a:extLst>
              <a:ext uri="{FF2B5EF4-FFF2-40B4-BE49-F238E27FC236}">
                <a16:creationId xmlns:a16="http://schemas.microsoft.com/office/drawing/2014/main" id="{8A333B41-FDFE-4FC0-93F7-A55BCC133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33CCF-A3B0-4865-8CF9-D077BD21F30C}" type="datetime1">
              <a:rPr lang="fi-FI" smtClean="0"/>
              <a:t>10.1.2024</a:t>
            </a:fld>
            <a:endParaRPr lang="fi-FI"/>
          </a:p>
        </p:txBody>
      </p:sp>
      <p:sp>
        <p:nvSpPr>
          <p:cNvPr id="19" name="Dian numeron paikkamerkki 18">
            <a:extLst>
              <a:ext uri="{FF2B5EF4-FFF2-40B4-BE49-F238E27FC236}">
                <a16:creationId xmlns:a16="http://schemas.microsoft.com/office/drawing/2014/main" id="{1D1E0B84-9D6A-4C78-B3B3-804BF4DBA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3E43-8BC8-48FB-A94B-C304C3541EE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4" name="Kuva 3" descr="University of Eastern Finland logo">
            <a:extLst>
              <a:ext uri="{FF2B5EF4-FFF2-40B4-BE49-F238E27FC236}">
                <a16:creationId xmlns:a16="http://schemas.microsoft.com/office/drawing/2014/main" id="{3A4A8D27-7932-4F40-88E1-E5EEB3F319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0" y="468263"/>
            <a:ext cx="3048000" cy="2654300"/>
          </a:xfrm>
          <a:prstGeom prst="rect">
            <a:avLst/>
          </a:prstGeom>
        </p:spPr>
      </p:pic>
      <p:sp>
        <p:nvSpPr>
          <p:cNvPr id="3" name="Suorakulmio 2">
            <a:extLst>
              <a:ext uri="{FF2B5EF4-FFF2-40B4-BE49-F238E27FC236}">
                <a16:creationId xmlns:a16="http://schemas.microsoft.com/office/drawing/2014/main" id="{18F550B2-ABCA-9D46-92B2-F84A6FC1F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614906"/>
            <a:ext cx="12192000" cy="243094"/>
          </a:xfrm>
          <a:prstGeom prst="rect">
            <a:avLst/>
          </a:prstGeom>
          <a:solidFill>
            <a:srgbClr val="009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E0896D3-1B00-AB43-AE45-733BBCF129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742" y="4723706"/>
            <a:ext cx="4727086" cy="141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649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_kii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7CCD07C-07C0-4D45-9224-5FBA089EA26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5660" y="3246240"/>
            <a:ext cx="3620278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fi-FI"/>
              <a:t>Kiitos!</a:t>
            </a:r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5DE2D3C8-AAA2-4BCA-8E0D-1A040AB72F1A}"/>
              </a:ext>
            </a:extLst>
          </p:cNvPr>
          <p:cNvSpPr txBox="1">
            <a:spLocks/>
          </p:cNvSpPr>
          <p:nvPr userDrawn="1"/>
        </p:nvSpPr>
        <p:spPr>
          <a:xfrm>
            <a:off x="838200" y="4609909"/>
            <a:ext cx="10515600" cy="603222"/>
          </a:xfrm>
          <a:prstGeom prst="rect">
            <a:avLst/>
          </a:prstGeom>
        </p:spPr>
        <p:txBody>
          <a:bodyPr/>
          <a:lstStyle>
            <a:lvl1pPr marL="219071" indent="-219071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Char char="•"/>
              <a:defRPr sz="2400">
                <a:solidFill>
                  <a:srgbClr val="353535"/>
                </a:solidFill>
                <a:latin typeface="+mn-lt"/>
                <a:ea typeface="+mn-ea"/>
                <a:cs typeface="+mn-cs"/>
              </a:defRPr>
            </a:lvl1pPr>
            <a:lvl2pPr marL="752457" indent="-318128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Char char="–"/>
              <a:defRPr>
                <a:solidFill>
                  <a:srgbClr val="353535"/>
                </a:solidFill>
                <a:latin typeface="+mn-lt"/>
              </a:defRPr>
            </a:lvl2pPr>
            <a:lvl3pPr marL="1181070" indent="-21335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Char char="•"/>
              <a:defRPr sz="1920">
                <a:solidFill>
                  <a:srgbClr val="353535"/>
                </a:solidFill>
                <a:latin typeface="+mn-lt"/>
              </a:defRPr>
            </a:lvl3pPr>
            <a:lvl4pPr marL="1605876" indent="-20954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Char char="–"/>
              <a:defRPr sz="1680">
                <a:solidFill>
                  <a:srgbClr val="353535"/>
                </a:solidFill>
                <a:latin typeface="+mn-lt"/>
              </a:defRPr>
            </a:lvl4pPr>
            <a:lvl5pPr marL="2047825" indent="-22669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Char char="»"/>
              <a:defRPr sz="1680">
                <a:solidFill>
                  <a:srgbClr val="353535"/>
                </a:solidFill>
                <a:latin typeface="+mn-lt"/>
              </a:defRPr>
            </a:lvl5pPr>
            <a:lvl6pPr marL="2596451" indent="-226690" algn="l" rtl="0" fontAlgn="base">
              <a:spcBef>
                <a:spcPct val="0"/>
              </a:spcBef>
              <a:spcAft>
                <a:spcPct val="30000"/>
              </a:spcAft>
              <a:buChar char="»"/>
              <a:defRPr sz="1680">
                <a:solidFill>
                  <a:schemeClr val="tx1"/>
                </a:solidFill>
                <a:latin typeface="+mn-lt"/>
              </a:defRPr>
            </a:lvl6pPr>
            <a:lvl7pPr marL="3145077" indent="-226690" algn="l" rtl="0" fontAlgn="base">
              <a:spcBef>
                <a:spcPct val="0"/>
              </a:spcBef>
              <a:spcAft>
                <a:spcPct val="30000"/>
              </a:spcAft>
              <a:buChar char="»"/>
              <a:defRPr sz="1680">
                <a:solidFill>
                  <a:schemeClr val="tx1"/>
                </a:solidFill>
                <a:latin typeface="+mn-lt"/>
              </a:defRPr>
            </a:lvl7pPr>
            <a:lvl8pPr marL="3693704" indent="-226690" algn="l" rtl="0" fontAlgn="base">
              <a:spcBef>
                <a:spcPct val="0"/>
              </a:spcBef>
              <a:spcAft>
                <a:spcPct val="30000"/>
              </a:spcAft>
              <a:buChar char="»"/>
              <a:defRPr sz="1680">
                <a:solidFill>
                  <a:schemeClr val="tx1"/>
                </a:solidFill>
                <a:latin typeface="+mn-lt"/>
              </a:defRPr>
            </a:lvl8pPr>
            <a:lvl9pPr marL="4242330" indent="-226690" algn="l" rtl="0" fontAlgn="base">
              <a:spcBef>
                <a:spcPct val="0"/>
              </a:spcBef>
              <a:spcAft>
                <a:spcPct val="30000"/>
              </a:spcAft>
              <a:buChar char="»"/>
              <a:defRPr sz="168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fi-FI" b="1" kern="0">
                <a:solidFill>
                  <a:srgbClr val="077E9E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uef.fi</a:t>
            </a:r>
          </a:p>
        </p:txBody>
      </p:sp>
      <p:pic>
        <p:nvPicPr>
          <p:cNvPr id="4" name="Kuva 3" descr="University of Eastern Finland logo">
            <a:extLst>
              <a:ext uri="{FF2B5EF4-FFF2-40B4-BE49-F238E27FC236}">
                <a16:creationId xmlns:a16="http://schemas.microsoft.com/office/drawing/2014/main" id="{3A4A8D27-7932-4F40-88E1-E5EEB3F319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0" y="468263"/>
            <a:ext cx="3048000" cy="2654300"/>
          </a:xfrm>
          <a:prstGeom prst="rect">
            <a:avLst/>
          </a:prstGeom>
        </p:spPr>
      </p:pic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CEE9659A-710D-4760-83F5-68295FA3A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fi-FI"/>
          </a:p>
        </p:txBody>
      </p:sp>
      <p:sp>
        <p:nvSpPr>
          <p:cNvPr id="11" name="Päivämäärän paikkamerkki 10">
            <a:extLst>
              <a:ext uri="{FF2B5EF4-FFF2-40B4-BE49-F238E27FC236}">
                <a16:creationId xmlns:a16="http://schemas.microsoft.com/office/drawing/2014/main" id="{5148D6BD-19CB-414A-8280-391ECCD78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173FA-4802-4E42-9526-21CB3D3C9622}" type="datetime1">
              <a:rPr lang="fi-FI" smtClean="0"/>
              <a:t>10.1.2024</a:t>
            </a:fld>
            <a:endParaRPr lang="fi-FI"/>
          </a:p>
        </p:txBody>
      </p:sp>
      <p:sp>
        <p:nvSpPr>
          <p:cNvPr id="13" name="Dian numeron paikkamerkki 12">
            <a:extLst>
              <a:ext uri="{FF2B5EF4-FFF2-40B4-BE49-F238E27FC236}">
                <a16:creationId xmlns:a16="http://schemas.microsoft.com/office/drawing/2014/main" id="{40E7782B-AF02-4E7A-9503-7C85DFB76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3E43-8BC8-48FB-A94B-C304C3541EE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18F550B2-ABCA-9D46-92B2-F84A6FC1F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614906"/>
            <a:ext cx="12192000" cy="243094"/>
          </a:xfrm>
          <a:prstGeom prst="rect">
            <a:avLst/>
          </a:prstGeom>
          <a:solidFill>
            <a:srgbClr val="009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3F40031E-6374-AE4B-87DF-110A951B49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742" y="4723706"/>
            <a:ext cx="4727086" cy="141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479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_Kartta_InTheMiddleOfKnowhe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FADE47-E883-4130-BCB8-FF11458DB07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340" y="328882"/>
            <a:ext cx="10922400" cy="6696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fi-FI"/>
              <a:t>Where are we?</a:t>
            </a:r>
          </a:p>
        </p:txBody>
      </p:sp>
      <p:pic>
        <p:nvPicPr>
          <p:cNvPr id="6" name="Kuva 5" descr="Kuva, joka sisältää kartan. Suomi on kartassa nostettu esille. Suomen kartalla merkattu yliopistokaupungit Kuopio ja Joensuu. Kuvassa lukee We are in the middle of knowhere.">
            <a:extLst>
              <a:ext uri="{FF2B5EF4-FFF2-40B4-BE49-F238E27FC236}">
                <a16:creationId xmlns:a16="http://schemas.microsoft.com/office/drawing/2014/main" id="{97E15904-6571-4221-AC30-06408E63DF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853" y="1273588"/>
            <a:ext cx="8138294" cy="4821884"/>
          </a:xfrm>
          <a:prstGeom prst="rect">
            <a:avLst/>
          </a:prstGeom>
        </p:spPr>
      </p:pic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230054E-F686-4112-A31B-E74E4F4F6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fi-FI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EA09F70-CBF1-4DF4-B8EE-6C566990E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94A78-1B03-4EB8-9980-96618FA08131}" type="datetime1">
              <a:rPr lang="fi-FI" smtClean="0"/>
              <a:t>10.1.2024</a:t>
            </a:fld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26FCC2CF-CBDD-490E-B0C9-1B021D3E2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3E43-8BC8-48FB-A94B-C304C3541EE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18F550B2-ABCA-9D46-92B2-F84A6FC1F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614906"/>
            <a:ext cx="12192000" cy="243094"/>
          </a:xfrm>
          <a:prstGeom prst="rect">
            <a:avLst/>
          </a:prstGeom>
          <a:solidFill>
            <a:srgbClr val="009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802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tsikkodi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 descr="otsikko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22600" y="4180905"/>
            <a:ext cx="9946800" cy="777600"/>
          </a:xfrm>
        </p:spPr>
        <p:txBody>
          <a:bodyPr/>
          <a:lstStyle>
            <a:lvl1pPr>
              <a:lnSpc>
                <a:spcPts val="5040"/>
              </a:lnSpc>
              <a:defRPr sz="4000"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81924" name="Rectangle 4" descr="esityksen tekijä, esityspaikka, päivämäärä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22600" y="4943558"/>
            <a:ext cx="9946800" cy="432000"/>
          </a:xfrm>
        </p:spPr>
        <p:txBody>
          <a:bodyPr rIns="91440" anchor="ctr" anchorCtr="0"/>
          <a:lstStyle>
            <a:lvl1pPr marL="0" indent="0">
              <a:buFontTx/>
              <a:buNone/>
              <a:defRPr sz="1600" i="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GB" err="1"/>
              <a:t>Lisää</a:t>
            </a:r>
            <a:r>
              <a:rPr lang="en-GB"/>
              <a:t> </a:t>
            </a:r>
            <a:r>
              <a:rPr lang="en-GB" err="1"/>
              <a:t>esityksen</a:t>
            </a:r>
            <a:r>
              <a:rPr lang="en-GB"/>
              <a:t> </a:t>
            </a:r>
            <a:r>
              <a:rPr lang="en-GB" err="1"/>
              <a:t>tekijä</a:t>
            </a:r>
            <a:r>
              <a:rPr lang="en-GB"/>
              <a:t>, </a:t>
            </a:r>
            <a:r>
              <a:rPr lang="en-GB" err="1"/>
              <a:t>esityspaikka</a:t>
            </a:r>
            <a:r>
              <a:rPr lang="en-GB"/>
              <a:t> ja </a:t>
            </a:r>
            <a:r>
              <a:rPr lang="en-GB" err="1"/>
              <a:t>päivämäärä</a:t>
            </a:r>
            <a:endParaRPr lang="en-GB"/>
          </a:p>
        </p:txBody>
      </p:sp>
      <p:pic>
        <p:nvPicPr>
          <p:cNvPr id="10" name="Kuva 9" descr="University of Eastern Finland, logo">
            <a:extLst>
              <a:ext uri="{FF2B5EF4-FFF2-40B4-BE49-F238E27FC236}">
                <a16:creationId xmlns:a16="http://schemas.microsoft.com/office/drawing/2014/main" id="{A88F4322-563B-45DF-87E1-6F35E5782A6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600" y="489600"/>
            <a:ext cx="3076892" cy="2865600"/>
          </a:xfrm>
          <a:prstGeom prst="rect">
            <a:avLst/>
          </a:prstGeom>
        </p:spPr>
      </p:pic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3E8480DC-CE60-4890-A24A-CEDDEE30EF5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4199492" y="489600"/>
            <a:ext cx="6917308" cy="2866548"/>
          </a:xfrm>
          <a:noFill/>
        </p:spPr>
        <p:txBody>
          <a:bodyPr anchor="t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3B8AA9E5-608A-1E4C-B361-DE61F400D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6614906"/>
            <a:ext cx="12192000" cy="243094"/>
          </a:xfrm>
          <a:prstGeom prst="rect">
            <a:avLst/>
          </a:prstGeom>
          <a:solidFill>
            <a:srgbClr val="009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4228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tsikko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767408" y="2651314"/>
            <a:ext cx="10657184" cy="1555373"/>
          </a:xfrm>
        </p:spPr>
        <p:txBody>
          <a:bodyPr/>
          <a:lstStyle>
            <a:lvl1pPr>
              <a:lnSpc>
                <a:spcPts val="5040"/>
              </a:lnSpc>
              <a:defRPr sz="4000"/>
            </a:lvl1pPr>
          </a:lstStyle>
          <a:p>
            <a:r>
              <a:rPr lang="fi-FI"/>
              <a:t>Lisää esityksen otsikko napsauttamalla</a:t>
            </a:r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767408" y="4240215"/>
            <a:ext cx="10657184" cy="345639"/>
          </a:xfrm>
        </p:spPr>
        <p:txBody>
          <a:bodyPr rIns="91440"/>
          <a:lstStyle>
            <a:lvl1pPr marL="0" indent="0">
              <a:buFontTx/>
              <a:buNone/>
              <a:defRPr sz="1600" i="0">
                <a:solidFill>
                  <a:schemeClr val="tx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GB" err="1"/>
              <a:t>Lisää</a:t>
            </a:r>
            <a:r>
              <a:rPr lang="en-GB"/>
              <a:t> </a:t>
            </a:r>
            <a:r>
              <a:rPr lang="en-GB" err="1"/>
              <a:t>esityksen</a:t>
            </a:r>
            <a:r>
              <a:rPr lang="en-GB"/>
              <a:t> </a:t>
            </a:r>
            <a:r>
              <a:rPr lang="en-GB" err="1"/>
              <a:t>tekijä</a:t>
            </a:r>
            <a:r>
              <a:rPr lang="en-GB"/>
              <a:t>, </a:t>
            </a:r>
            <a:r>
              <a:rPr lang="en-GB" err="1"/>
              <a:t>esityspaikka</a:t>
            </a:r>
            <a:r>
              <a:rPr lang="en-GB"/>
              <a:t> ja </a:t>
            </a:r>
            <a:r>
              <a:rPr lang="en-GB" err="1"/>
              <a:t>päivämäärä</a:t>
            </a:r>
            <a:endParaRPr lang="en-GB"/>
          </a:p>
        </p:txBody>
      </p:sp>
      <p:pic>
        <p:nvPicPr>
          <p:cNvPr id="7" name="Kuva 6" descr="University of Eastern Finland logo">
            <a:extLst>
              <a:ext uri="{FF2B5EF4-FFF2-40B4-BE49-F238E27FC236}">
                <a16:creationId xmlns:a16="http://schemas.microsoft.com/office/drawing/2014/main" id="{5E555170-69CE-43CC-A417-E59AB77D3E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272" y="-7079"/>
            <a:ext cx="2160240" cy="2011895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3B8AA9E5-608A-1E4C-B361-DE61F400D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6614906"/>
            <a:ext cx="12192000" cy="243094"/>
          </a:xfrm>
          <a:prstGeom prst="rect">
            <a:avLst/>
          </a:prstGeom>
          <a:solidFill>
            <a:srgbClr val="009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5086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87487" y="657227"/>
            <a:ext cx="10177200" cy="1008064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487487" y="1844677"/>
            <a:ext cx="10177200" cy="4176713"/>
          </a:xfrm>
        </p:spPr>
        <p:txBody>
          <a:bodyPr/>
          <a:lstStyle>
            <a:lvl1pPr marL="342900" indent="-342900">
              <a:buFont typeface="Wingdings" pitchFamily="2" charset="2"/>
              <a:buChar char="§"/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grpSp>
        <p:nvGrpSpPr>
          <p:cNvPr id="13" name="Ryhmä 12" descr="Logo of University of Eastern Finland">
            <a:extLst>
              <a:ext uri="{FF2B5EF4-FFF2-40B4-BE49-F238E27FC236}">
                <a16:creationId xmlns:a16="http://schemas.microsoft.com/office/drawing/2014/main" id="{9911084A-5A10-43A7-BBB7-C7CCDFFD3AE6}"/>
              </a:ext>
            </a:extLst>
          </p:cNvPr>
          <p:cNvGrpSpPr/>
          <p:nvPr userDrawn="1"/>
        </p:nvGrpSpPr>
        <p:grpSpPr>
          <a:xfrm>
            <a:off x="0" y="0"/>
            <a:ext cx="1131216" cy="1131216"/>
            <a:chOff x="0" y="0"/>
            <a:chExt cx="1131216" cy="1131216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F85D33BF-DF81-4959-8790-6F7DA577204C}"/>
                </a:ext>
              </a:extLst>
            </p:cNvPr>
            <p:cNvSpPr/>
            <p:nvPr userDrawn="1"/>
          </p:nvSpPr>
          <p:spPr>
            <a:xfrm>
              <a:off x="0" y="0"/>
              <a:ext cx="1131216" cy="11312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5" name="Kuva 14">
              <a:extLst>
                <a:ext uri="{FF2B5EF4-FFF2-40B4-BE49-F238E27FC236}">
                  <a16:creationId xmlns:a16="http://schemas.microsoft.com/office/drawing/2014/main" id="{BD33B217-0100-44A7-96E1-B0B36202EC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13801" y="288106"/>
              <a:ext cx="503614" cy="555003"/>
            </a:xfrm>
            <a:prstGeom prst="rect">
              <a:avLst/>
            </a:prstGeom>
          </p:spPr>
        </p:pic>
      </p:grp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3529633-E1F1-4203-A25F-1384E3A8B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0CB94D2-CE81-4916-914D-E02992062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0D10A-A00B-4CBE-B0A3-3E6199CE41C7}" type="datetime1">
              <a:rPr lang="fi-FI" smtClean="0"/>
              <a:t>10.1.2024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EC8414D-9DD4-4BE7-8410-E4C3B492D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B0F66-B0A0-43D3-9504-7E3CCB79984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2207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87488" y="657227"/>
            <a:ext cx="10177131" cy="1008064"/>
          </a:xfrm>
        </p:spPr>
        <p:txBody>
          <a:bodyPr/>
          <a:lstStyle>
            <a:lvl1pPr>
              <a:defRPr sz="4000" b="1" i="0">
                <a:solidFill>
                  <a:schemeClr val="tx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487488" y="1844677"/>
            <a:ext cx="5568619" cy="4147200"/>
          </a:xfrm>
        </p:spPr>
        <p:txBody>
          <a:bodyPr/>
          <a:lstStyle>
            <a:lvl1pPr marL="219071" indent="-219071">
              <a:buFont typeface="Wingdings" pitchFamily="2" charset="2"/>
              <a:buChar char="§"/>
              <a:defRPr sz="2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15" name="Kuvan paikkamerkki 14">
            <a:extLst>
              <a:ext uri="{FF2B5EF4-FFF2-40B4-BE49-F238E27FC236}">
                <a16:creationId xmlns:a16="http://schemas.microsoft.com/office/drawing/2014/main" id="{112E130C-4CD1-428F-81B6-964A4E563D0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247419" y="1843200"/>
            <a:ext cx="4417200" cy="4147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grpSp>
        <p:nvGrpSpPr>
          <p:cNvPr id="11" name="Ryhmä 10" descr="Logo of University of Eastern Finland">
            <a:extLst>
              <a:ext uri="{FF2B5EF4-FFF2-40B4-BE49-F238E27FC236}">
                <a16:creationId xmlns:a16="http://schemas.microsoft.com/office/drawing/2014/main" id="{6BD905CD-23DE-4767-A067-9DA32AF7A202}"/>
              </a:ext>
            </a:extLst>
          </p:cNvPr>
          <p:cNvGrpSpPr/>
          <p:nvPr userDrawn="1"/>
        </p:nvGrpSpPr>
        <p:grpSpPr>
          <a:xfrm>
            <a:off x="0" y="0"/>
            <a:ext cx="1131216" cy="1131216"/>
            <a:chOff x="0" y="0"/>
            <a:chExt cx="1131216" cy="1131216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B3520882-2102-42EB-8F13-E8D029CDB74D}"/>
                </a:ext>
              </a:extLst>
            </p:cNvPr>
            <p:cNvSpPr/>
            <p:nvPr userDrawn="1"/>
          </p:nvSpPr>
          <p:spPr>
            <a:xfrm>
              <a:off x="0" y="0"/>
              <a:ext cx="1131216" cy="11312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3" name="Kuva 12">
              <a:extLst>
                <a:ext uri="{FF2B5EF4-FFF2-40B4-BE49-F238E27FC236}">
                  <a16:creationId xmlns:a16="http://schemas.microsoft.com/office/drawing/2014/main" id="{CEB98AFE-A14F-4B3B-B642-A594CB6B5D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13801" y="288106"/>
              <a:ext cx="503614" cy="555003"/>
            </a:xfrm>
            <a:prstGeom prst="rect">
              <a:avLst/>
            </a:prstGeom>
          </p:spPr>
        </p:pic>
      </p:grp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6B7851D-072C-409F-A5F1-F345B7D1D14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F0AF355-A196-4F1C-BA2D-5D8801B56F7A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B5B3E370-B067-4941-9C73-8E5C28AD7960}" type="datetime1">
              <a:rPr lang="fi-FI" smtClean="0"/>
              <a:t>10.1.2024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AC9C550-A97F-4AEC-9833-7AC3464543C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EBB0F66-B0A0-43D3-9504-7E3CCB79984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1870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 1">
            <a:extLst>
              <a:ext uri="{FF2B5EF4-FFF2-40B4-BE49-F238E27FC236}">
                <a16:creationId xmlns:a16="http://schemas.microsoft.com/office/drawing/2014/main" id="{96EF3593-8F7E-42CF-A585-674ADEC0C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489" y="657227"/>
            <a:ext cx="9245599" cy="1008064"/>
          </a:xfrm>
        </p:spPr>
        <p:txBody>
          <a:bodyPr/>
          <a:lstStyle/>
          <a:p>
            <a:r>
              <a:rPr lang="fi-FI">
                <a:solidFill>
                  <a:schemeClr val="accent2"/>
                </a:solidFill>
              </a:rPr>
              <a:t>Muokkaa ots. perustyyl. napsautt.</a:t>
            </a:r>
            <a:endParaRPr lang="en-GB"/>
          </a:p>
        </p:txBody>
      </p:sp>
      <p:sp>
        <p:nvSpPr>
          <p:cNvPr id="3" name="Taulukon paikkamerkki 2">
            <a:extLst>
              <a:ext uri="{FF2B5EF4-FFF2-40B4-BE49-F238E27FC236}">
                <a16:creationId xmlns:a16="http://schemas.microsoft.com/office/drawing/2014/main" id="{05912155-B2A1-4884-92CB-B950ECED5820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1487488" y="1966590"/>
            <a:ext cx="9245600" cy="13811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/>
              <a:t>Lisää taulukko napsauttamalla kuvaketta</a:t>
            </a:r>
          </a:p>
        </p:txBody>
      </p:sp>
      <p:grpSp>
        <p:nvGrpSpPr>
          <p:cNvPr id="11" name="Ryhmä 10" descr="Logo of University of Eastern Finland">
            <a:extLst>
              <a:ext uri="{FF2B5EF4-FFF2-40B4-BE49-F238E27FC236}">
                <a16:creationId xmlns:a16="http://schemas.microsoft.com/office/drawing/2014/main" id="{6BD905CD-23DE-4767-A067-9DA32AF7A202}"/>
              </a:ext>
            </a:extLst>
          </p:cNvPr>
          <p:cNvGrpSpPr/>
          <p:nvPr userDrawn="1"/>
        </p:nvGrpSpPr>
        <p:grpSpPr>
          <a:xfrm>
            <a:off x="0" y="0"/>
            <a:ext cx="1131216" cy="1131216"/>
            <a:chOff x="0" y="0"/>
            <a:chExt cx="1131216" cy="1131216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B3520882-2102-42EB-8F13-E8D029CDB74D}"/>
                </a:ext>
              </a:extLst>
            </p:cNvPr>
            <p:cNvSpPr/>
            <p:nvPr userDrawn="1"/>
          </p:nvSpPr>
          <p:spPr>
            <a:xfrm>
              <a:off x="0" y="0"/>
              <a:ext cx="1131216" cy="11312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3" name="Kuva 12">
              <a:extLst>
                <a:ext uri="{FF2B5EF4-FFF2-40B4-BE49-F238E27FC236}">
                  <a16:creationId xmlns:a16="http://schemas.microsoft.com/office/drawing/2014/main" id="{CEB98AFE-A14F-4B3B-B642-A594CB6B5D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13801" y="288106"/>
              <a:ext cx="503614" cy="555003"/>
            </a:xfrm>
            <a:prstGeom prst="rect">
              <a:avLst/>
            </a:prstGeom>
          </p:spPr>
        </p:pic>
      </p:grp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6C50E90-32EB-4CBA-A8F3-83006E93AB0C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33D2C4A-16F0-4848-BB9D-DA160C57C627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4B47C98-5B04-40C4-80E5-045B33310FB4}" type="datetime1">
              <a:rPr lang="fi-FI" smtClean="0"/>
              <a:t>10.1.2024</a:t>
            </a:fld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7309431-DD0C-4D2A-BAC4-1F3A2E240F5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EBB0F66-B0A0-43D3-9504-7E3CCB79984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2766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_Logo_Alatunnist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57C1323D-96E4-42E7-8669-040C8EB44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3D1D233D-3920-49B6-A29A-5685CE199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8CAB789C-D4A1-4A32-A931-765C49493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DBFED-4386-4BDF-BD46-539A3E2385D5}" type="datetime1">
              <a:rPr lang="fi-FI" smtClean="0"/>
              <a:t>10.1.2024</a:t>
            </a:fld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5C8ECA6-DFFD-45DF-AA85-1C6998776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B0F66-B0A0-43D3-9504-7E3CCB799844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9" name="Ryhmä 8" descr="Logo of University of Eastern Finland">
            <a:extLst>
              <a:ext uri="{FF2B5EF4-FFF2-40B4-BE49-F238E27FC236}">
                <a16:creationId xmlns:a16="http://schemas.microsoft.com/office/drawing/2014/main" id="{E1FAB5EF-45B4-4FAF-959E-A3AC337201B8}"/>
              </a:ext>
            </a:extLst>
          </p:cNvPr>
          <p:cNvGrpSpPr/>
          <p:nvPr userDrawn="1"/>
        </p:nvGrpSpPr>
        <p:grpSpPr>
          <a:xfrm>
            <a:off x="0" y="0"/>
            <a:ext cx="1131216" cy="1131216"/>
            <a:chOff x="0" y="0"/>
            <a:chExt cx="1131216" cy="1131216"/>
          </a:xfrm>
        </p:grpSpPr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98133D6E-B6FA-453E-B0C9-FB648F608BC4}"/>
                </a:ext>
              </a:extLst>
            </p:cNvPr>
            <p:cNvSpPr/>
            <p:nvPr userDrawn="1"/>
          </p:nvSpPr>
          <p:spPr>
            <a:xfrm>
              <a:off x="0" y="0"/>
              <a:ext cx="1131216" cy="11312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2" name="Kuva 11">
              <a:extLst>
                <a:ext uri="{FF2B5EF4-FFF2-40B4-BE49-F238E27FC236}">
                  <a16:creationId xmlns:a16="http://schemas.microsoft.com/office/drawing/2014/main" id="{8A2528DF-BE35-4F38-9D1B-67BAE1846C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13801" y="288106"/>
              <a:ext cx="503614" cy="5550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64014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hjä_valkoinen_alapal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2895741D-55A6-4D26-88B2-DE0DBE9E5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6614906"/>
            <a:ext cx="12192000" cy="243094"/>
          </a:xfrm>
          <a:prstGeom prst="rect">
            <a:avLst/>
          </a:prstGeom>
          <a:solidFill>
            <a:srgbClr val="009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4966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turko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007435" y="2564905"/>
            <a:ext cx="10177131" cy="777687"/>
          </a:xfrm>
        </p:spPr>
        <p:txBody>
          <a:bodyPr anchor="t" anchorCtr="0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fi-FI"/>
              <a:t>Lisää otsikko napsauttamalla</a:t>
            </a:r>
            <a:endParaRPr lang="en-US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B6E1454-B059-46CA-B900-9286B7604C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7435" y="3342592"/>
            <a:ext cx="10177200" cy="922338"/>
          </a:xfrm>
        </p:spPr>
        <p:txBody>
          <a:bodyPr anchor="t" anchorCtr="0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fi-FI" sz="2800" ker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Lisää teksti napsauttamalla</a:t>
            </a:r>
            <a:endParaRPr lang="en-US" sz="2800" kern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2" name="Alatunnisteen paikkamerkki 3">
            <a:extLst>
              <a:ext uri="{FF2B5EF4-FFF2-40B4-BE49-F238E27FC236}">
                <a16:creationId xmlns:a16="http://schemas.microsoft.com/office/drawing/2014/main" id="{25A81C3C-1157-4F65-9167-ED9BFD17D2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45457" y="6217199"/>
            <a:ext cx="6214573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fi-FI"/>
          </a:p>
        </p:txBody>
      </p:sp>
      <p:sp>
        <p:nvSpPr>
          <p:cNvPr id="11" name="Päivämäärän paikkamerkki 2">
            <a:extLst>
              <a:ext uri="{FF2B5EF4-FFF2-40B4-BE49-F238E27FC236}">
                <a16:creationId xmlns:a16="http://schemas.microsoft.com/office/drawing/2014/main" id="{07191858-096A-41D3-BD93-DFC5ABFB38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39739" y="6217199"/>
            <a:ext cx="1158939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r"/>
            <a:fld id="{8307FDA3-461E-4809-BD2A-30D7F651B7C9}" type="datetime1">
              <a:rPr lang="fi-FI" smtClean="0"/>
              <a:t>10.1.2024</a:t>
            </a:fld>
            <a:endParaRPr lang="fi-FI"/>
          </a:p>
        </p:txBody>
      </p:sp>
      <p:sp>
        <p:nvSpPr>
          <p:cNvPr id="13" name="Dian numeron paikkamerkki 4">
            <a:extLst>
              <a:ext uri="{FF2B5EF4-FFF2-40B4-BE49-F238E27FC236}">
                <a16:creationId xmlns:a16="http://schemas.microsoft.com/office/drawing/2014/main" id="{F4C8B460-E831-4B6D-A564-C8E5247208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8678" y="6217199"/>
            <a:ext cx="617589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EEBB0F66-B0A0-43D3-9504-7E3CCB7998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Suorakulmio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27382" y="491073"/>
            <a:ext cx="11137237" cy="5616624"/>
          </a:xfrm>
          <a:prstGeom prst="rect">
            <a:avLst/>
          </a:prstGeom>
          <a:solidFill>
            <a:srgbClr val="009F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80"/>
          </a:p>
        </p:txBody>
      </p:sp>
    </p:spTree>
    <p:extLst>
      <p:ext uri="{BB962C8B-B14F-4D97-AF65-F5344CB8AC3E}">
        <p14:creationId xmlns:p14="http://schemas.microsoft.com/office/powerpoint/2010/main" val="1155936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FDAD0391-EAEE-7843-BEA7-288335C8E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6614906"/>
            <a:ext cx="12192000" cy="243094"/>
          </a:xfrm>
          <a:prstGeom prst="rect">
            <a:avLst/>
          </a:prstGeom>
          <a:solidFill>
            <a:srgbClr val="009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ekstiruutu 1"/>
          <p:cNvSpPr txBox="1"/>
          <p:nvPr/>
        </p:nvSpPr>
        <p:spPr>
          <a:xfrm>
            <a:off x="432000" y="6217199"/>
            <a:ext cx="4704523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UEF</a:t>
            </a:r>
            <a:r>
              <a:rPr lang="fi-FI" sz="1400" spc="-1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fi-FI"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fi-FI" sz="140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University</a:t>
            </a:r>
            <a:r>
              <a:rPr lang="fi-FI"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Eastern Finland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7488" y="1844677"/>
            <a:ext cx="10128779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0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87488" y="657227"/>
            <a:ext cx="10128779" cy="1008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Lisää 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163022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ftr="0"/>
  <p:txStyles>
    <p:titleStyle>
      <a:lvl1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4000" b="1" i="0">
          <a:solidFill>
            <a:schemeClr val="tx1"/>
          </a:solidFill>
          <a:latin typeface="Open Sans Extrabold" panose="020B0606030504020204" pitchFamily="34" charset="0"/>
          <a:ea typeface="Open Sans Extrabold" panose="020B0606030504020204" pitchFamily="34" charset="0"/>
          <a:cs typeface="Open Sans Extrabold" panose="020B0606030504020204" pitchFamily="34" charset="0"/>
        </a:defRPr>
      </a:lvl1pPr>
      <a:lvl2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2pPr>
      <a:lvl3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3pPr>
      <a:lvl4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4pPr>
      <a:lvl5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5pPr>
      <a:lvl6pPr marL="548626"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6pPr>
      <a:lvl7pPr marL="1097253"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7pPr>
      <a:lvl8pPr marL="1645879"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8pPr>
      <a:lvl9pPr marL="2194505"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9pPr>
    </p:titleStyle>
    <p:bodyStyle>
      <a:lvl1pPr marL="219071" indent="-219071" algn="l" rtl="0" eaLnBrk="1" fontAlgn="base" hangingPunct="1">
        <a:spcBef>
          <a:spcPct val="0"/>
        </a:spcBef>
        <a:spcAft>
          <a:spcPct val="30000"/>
        </a:spcAft>
        <a:buClr>
          <a:srgbClr val="077E9E"/>
        </a:buClr>
        <a:buFont typeface="Wingdings" pitchFamily="2" charset="2"/>
        <a:buChar char="§"/>
        <a:defRPr sz="2800" b="0" i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52457" indent="-318128" algn="l" rtl="0" eaLnBrk="1" fontAlgn="base" hangingPunct="1">
        <a:spcBef>
          <a:spcPct val="0"/>
        </a:spcBef>
        <a:spcAft>
          <a:spcPct val="30000"/>
        </a:spcAft>
        <a:buClr>
          <a:srgbClr val="077E9E"/>
        </a:buClr>
        <a:buChar char="–"/>
        <a:defRPr sz="2400" b="0" i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81070" indent="-213355" algn="l" rtl="0" eaLnBrk="1" fontAlgn="base" hangingPunct="1">
        <a:spcBef>
          <a:spcPct val="0"/>
        </a:spcBef>
        <a:spcAft>
          <a:spcPct val="30000"/>
        </a:spcAft>
        <a:buClr>
          <a:srgbClr val="077E9E"/>
        </a:buClr>
        <a:buChar char="•"/>
        <a:defRPr sz="2000" b="0" i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5876" indent="-209545" algn="l" rtl="0" eaLnBrk="1" fontAlgn="base" hangingPunct="1">
        <a:spcBef>
          <a:spcPct val="0"/>
        </a:spcBef>
        <a:spcAft>
          <a:spcPct val="30000"/>
        </a:spcAft>
        <a:buClr>
          <a:srgbClr val="077E9E"/>
        </a:buClr>
        <a:buChar char="–"/>
        <a:defRPr sz="1800" b="0" i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47825" indent="-226690" algn="l" rtl="0" eaLnBrk="1" fontAlgn="base" hangingPunct="1">
        <a:spcBef>
          <a:spcPct val="0"/>
        </a:spcBef>
        <a:spcAft>
          <a:spcPct val="30000"/>
        </a:spcAft>
        <a:buClr>
          <a:srgbClr val="077E9E"/>
        </a:buClr>
        <a:buChar char="»"/>
        <a:defRPr sz="1600" b="0" i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96451" indent="-226690" algn="l" rtl="0" eaLnBrk="1" fontAlgn="base" hangingPunct="1">
        <a:spcBef>
          <a:spcPct val="0"/>
        </a:spcBef>
        <a:spcAft>
          <a:spcPct val="30000"/>
        </a:spcAft>
        <a:buChar char="»"/>
        <a:defRPr sz="1680">
          <a:solidFill>
            <a:schemeClr val="tx1"/>
          </a:solidFill>
          <a:latin typeface="+mn-lt"/>
        </a:defRPr>
      </a:lvl6pPr>
      <a:lvl7pPr marL="3145077" indent="-226690" algn="l" rtl="0" eaLnBrk="1" fontAlgn="base" hangingPunct="1">
        <a:spcBef>
          <a:spcPct val="0"/>
        </a:spcBef>
        <a:spcAft>
          <a:spcPct val="30000"/>
        </a:spcAft>
        <a:buChar char="»"/>
        <a:defRPr sz="1680">
          <a:solidFill>
            <a:schemeClr val="tx1"/>
          </a:solidFill>
          <a:latin typeface="+mn-lt"/>
        </a:defRPr>
      </a:lvl7pPr>
      <a:lvl8pPr marL="3693704" indent="-226690" algn="l" rtl="0" eaLnBrk="1" fontAlgn="base" hangingPunct="1">
        <a:spcBef>
          <a:spcPct val="0"/>
        </a:spcBef>
        <a:spcAft>
          <a:spcPct val="30000"/>
        </a:spcAft>
        <a:buChar char="»"/>
        <a:defRPr sz="1680">
          <a:solidFill>
            <a:schemeClr val="tx1"/>
          </a:solidFill>
          <a:latin typeface="+mn-lt"/>
        </a:defRPr>
      </a:lvl8pPr>
      <a:lvl9pPr marL="4242330" indent="-226690" algn="l" rtl="0" eaLnBrk="1" fontAlgn="base" hangingPunct="1">
        <a:spcBef>
          <a:spcPct val="0"/>
        </a:spcBef>
        <a:spcAft>
          <a:spcPct val="30000"/>
        </a:spcAft>
        <a:buChar char="»"/>
        <a:defRPr sz="168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26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53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879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05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131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758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384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010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12">
            <a:extLst>
              <a:ext uri="{FF2B5EF4-FFF2-40B4-BE49-F238E27FC236}">
                <a16:creationId xmlns:a16="http://schemas.microsoft.com/office/drawing/2014/main" id="{D9C35FBA-2021-8F42-B6EE-3DA741C8F8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6614906"/>
            <a:ext cx="12192000" cy="243094"/>
          </a:xfrm>
          <a:prstGeom prst="rect">
            <a:avLst/>
          </a:prstGeom>
          <a:solidFill>
            <a:srgbClr val="009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Dian numeron paikkamerkki 4">
            <a:extLst>
              <a:ext uri="{FF2B5EF4-FFF2-40B4-BE49-F238E27FC236}">
                <a16:creationId xmlns:a16="http://schemas.microsoft.com/office/drawing/2014/main" id="{98F9103E-9854-4552-ABB5-F3417E133E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000" y="6217199"/>
            <a:ext cx="617589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EEBB0F66-B0A0-43D3-9504-7E3CCB7998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6" name="Päivämäärän paikkamerkki 2">
            <a:extLst>
              <a:ext uri="{FF2B5EF4-FFF2-40B4-BE49-F238E27FC236}">
                <a16:creationId xmlns:a16="http://schemas.microsoft.com/office/drawing/2014/main" id="{FA21F258-BC22-4053-B6F4-DA7B6909D7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49070" y="6217199"/>
            <a:ext cx="1193529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r"/>
            <a:fld id="{50EEF58B-C9BC-4366-BFD7-D167B03F9F64}" type="datetime1">
              <a:rPr lang="fi-FI" smtClean="0"/>
              <a:t>10.1.2024</a:t>
            </a:fld>
            <a:endParaRPr lang="fi-FI"/>
          </a:p>
        </p:txBody>
      </p:sp>
      <p:sp>
        <p:nvSpPr>
          <p:cNvPr id="17" name="Alatunnisteen paikkamerkki 3">
            <a:extLst>
              <a:ext uri="{FF2B5EF4-FFF2-40B4-BE49-F238E27FC236}">
                <a16:creationId xmlns:a16="http://schemas.microsoft.com/office/drawing/2014/main" id="{201B5D9D-32F8-420B-A119-93039E2A2A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2000" y="6217199"/>
            <a:ext cx="6253200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fi-FI"/>
          </a:p>
        </p:txBody>
      </p:sp>
      <p:sp>
        <p:nvSpPr>
          <p:cNvPr id="2" name="Tekstiruutu 1"/>
          <p:cNvSpPr txBox="1"/>
          <p:nvPr/>
        </p:nvSpPr>
        <p:spPr>
          <a:xfrm>
            <a:off x="431371" y="6215924"/>
            <a:ext cx="4704523" cy="288000"/>
          </a:xfrm>
          <a:prstGeom prst="rect">
            <a:avLst/>
          </a:prstGeom>
          <a:noFill/>
        </p:spPr>
        <p:txBody>
          <a:bodyPr vert="horz" wrap="square" lIns="90000" tIns="46800" rIns="90000" bIns="46800" rtlCol="0" anchor="ctr" anchorCtr="0">
            <a:noAutofit/>
          </a:bodyPr>
          <a:lstStyle/>
          <a:p>
            <a:r>
              <a:rPr lang="fi-FI" sz="140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UEF</a:t>
            </a:r>
            <a:r>
              <a:rPr lang="fi-FI" sz="1400" spc="-1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fi-FI"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fi-FI" sz="140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University</a:t>
            </a:r>
            <a:r>
              <a:rPr lang="fi-FI"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Eastern Finland</a:t>
            </a:r>
          </a:p>
        </p:txBody>
      </p:sp>
      <p:sp>
        <p:nvSpPr>
          <p:cNvPr id="1027" name="Rectangle 3" descr="Sisältö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487487" y="1844676"/>
            <a:ext cx="10177200" cy="4196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0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26" name="Rectangle 2" descr="Otsikko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1487487" y="657227"/>
            <a:ext cx="10177200" cy="1012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7423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</p:sldLayoutIdLst>
  <p:hf sldNum="0" hdr="0" ftr="0"/>
  <p:txStyles>
    <p:titleStyle>
      <a:lvl1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4000" b="1" i="0">
          <a:solidFill>
            <a:schemeClr val="tx1"/>
          </a:solidFill>
          <a:latin typeface="Open Sans Extrabold" panose="020B0606030504020204" pitchFamily="34" charset="0"/>
          <a:ea typeface="Open Sans Extrabold" panose="020B0606030504020204" pitchFamily="34" charset="0"/>
          <a:cs typeface="Open Sans Extrabold" panose="020B0606030504020204" pitchFamily="34" charset="0"/>
        </a:defRPr>
      </a:lvl1pPr>
      <a:lvl2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2pPr>
      <a:lvl3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3pPr>
      <a:lvl4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4pPr>
      <a:lvl5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5pPr>
      <a:lvl6pPr marL="548626"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6pPr>
      <a:lvl7pPr marL="1097253"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7pPr>
      <a:lvl8pPr marL="1645879"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8pPr>
      <a:lvl9pPr marL="2194505"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9pPr>
    </p:titleStyle>
    <p:bodyStyle>
      <a:lvl1pPr marL="219071" indent="-219071" algn="l" rtl="0" eaLnBrk="1" fontAlgn="base" hangingPunct="1">
        <a:spcBef>
          <a:spcPct val="0"/>
        </a:spcBef>
        <a:spcAft>
          <a:spcPct val="30000"/>
        </a:spcAft>
        <a:buClr>
          <a:srgbClr val="077E9E"/>
        </a:buClr>
        <a:buFont typeface="Wingdings" pitchFamily="2" charset="2"/>
        <a:buChar char="§"/>
        <a:defRPr sz="28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52457" indent="-318128" algn="l" rtl="0" eaLnBrk="1" fontAlgn="base" hangingPunct="1">
        <a:spcBef>
          <a:spcPct val="0"/>
        </a:spcBef>
        <a:spcAft>
          <a:spcPct val="30000"/>
        </a:spcAft>
        <a:buClr>
          <a:srgbClr val="077E9E"/>
        </a:buClr>
        <a:buChar char="–"/>
        <a:defRPr sz="24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81070" indent="-213355" algn="l" rtl="0" eaLnBrk="1" fontAlgn="base" hangingPunct="1">
        <a:spcBef>
          <a:spcPct val="0"/>
        </a:spcBef>
        <a:spcAft>
          <a:spcPct val="30000"/>
        </a:spcAft>
        <a:buClr>
          <a:srgbClr val="077E9E"/>
        </a:buClr>
        <a:buChar char="•"/>
        <a:defRPr sz="20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5876" indent="-209545" algn="l" rtl="0" eaLnBrk="1" fontAlgn="base" hangingPunct="1">
        <a:spcBef>
          <a:spcPct val="0"/>
        </a:spcBef>
        <a:spcAft>
          <a:spcPct val="30000"/>
        </a:spcAft>
        <a:buClr>
          <a:srgbClr val="077E9E"/>
        </a:buClr>
        <a:buChar char="–"/>
        <a:defRPr sz="18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47825" indent="-226690" algn="l" rtl="0" eaLnBrk="1" fontAlgn="base" hangingPunct="1">
        <a:spcBef>
          <a:spcPct val="0"/>
        </a:spcBef>
        <a:spcAft>
          <a:spcPct val="30000"/>
        </a:spcAft>
        <a:buClr>
          <a:srgbClr val="077E9E"/>
        </a:buClr>
        <a:buChar char="»"/>
        <a:defRPr sz="16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96451" indent="-226690" algn="l" rtl="0" eaLnBrk="1" fontAlgn="base" hangingPunct="1">
        <a:spcBef>
          <a:spcPct val="0"/>
        </a:spcBef>
        <a:spcAft>
          <a:spcPct val="30000"/>
        </a:spcAft>
        <a:buChar char="»"/>
        <a:defRPr sz="1680">
          <a:solidFill>
            <a:schemeClr val="tx1"/>
          </a:solidFill>
          <a:latin typeface="+mn-lt"/>
        </a:defRPr>
      </a:lvl6pPr>
      <a:lvl7pPr marL="3145077" indent="-226690" algn="l" rtl="0" eaLnBrk="1" fontAlgn="base" hangingPunct="1">
        <a:spcBef>
          <a:spcPct val="0"/>
        </a:spcBef>
        <a:spcAft>
          <a:spcPct val="30000"/>
        </a:spcAft>
        <a:buChar char="»"/>
        <a:defRPr sz="1680">
          <a:solidFill>
            <a:schemeClr val="tx1"/>
          </a:solidFill>
          <a:latin typeface="+mn-lt"/>
        </a:defRPr>
      </a:lvl7pPr>
      <a:lvl8pPr marL="3693704" indent="-226690" algn="l" rtl="0" eaLnBrk="1" fontAlgn="base" hangingPunct="1">
        <a:spcBef>
          <a:spcPct val="0"/>
        </a:spcBef>
        <a:spcAft>
          <a:spcPct val="30000"/>
        </a:spcAft>
        <a:buChar char="»"/>
        <a:defRPr sz="1680">
          <a:solidFill>
            <a:schemeClr val="tx1"/>
          </a:solidFill>
          <a:latin typeface="+mn-lt"/>
        </a:defRPr>
      </a:lvl8pPr>
      <a:lvl9pPr marL="4242330" indent="-226690" algn="l" rtl="0" eaLnBrk="1" fontAlgn="base" hangingPunct="1">
        <a:spcBef>
          <a:spcPct val="0"/>
        </a:spcBef>
        <a:spcAft>
          <a:spcPct val="30000"/>
        </a:spcAft>
        <a:buChar char="»"/>
        <a:defRPr sz="168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26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53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879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05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131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758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384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010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3836E4BB-6822-4C48-8978-A0DE71611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6614906"/>
            <a:ext cx="12192000" cy="243094"/>
          </a:xfrm>
          <a:prstGeom prst="rect">
            <a:avLst/>
          </a:prstGeom>
          <a:solidFill>
            <a:srgbClr val="009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Dian numeron paikkamerkki 4">
            <a:extLst>
              <a:ext uri="{FF2B5EF4-FFF2-40B4-BE49-F238E27FC236}">
                <a16:creationId xmlns:a16="http://schemas.microsoft.com/office/drawing/2014/main" id="{C83E7D4A-667A-4582-916F-91E8C7FC19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000" y="6217199"/>
            <a:ext cx="617589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EEBB0F66-B0A0-43D3-9504-7E3CCB7998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2">
            <a:extLst>
              <a:ext uri="{FF2B5EF4-FFF2-40B4-BE49-F238E27FC236}">
                <a16:creationId xmlns:a16="http://schemas.microsoft.com/office/drawing/2014/main" id="{46225150-54C7-4A08-B06D-1382B9545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59010" y="6217199"/>
            <a:ext cx="1183590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r"/>
            <a:fld id="{ED2D9230-283D-413E-8A3B-4D22D9783CB1}" type="datetime1">
              <a:rPr lang="fi-FI" smtClean="0"/>
              <a:t>10.1.2024</a:t>
            </a:fld>
            <a:endParaRPr lang="fi-FI"/>
          </a:p>
        </p:txBody>
      </p:sp>
      <p:sp>
        <p:nvSpPr>
          <p:cNvPr id="17" name="Alatunnisteen paikkamerkki 3">
            <a:extLst>
              <a:ext uri="{FF2B5EF4-FFF2-40B4-BE49-F238E27FC236}">
                <a16:creationId xmlns:a16="http://schemas.microsoft.com/office/drawing/2014/main" id="{FEC21096-5745-4587-AAF1-4FA0C90BCF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2000" y="6217199"/>
            <a:ext cx="6253200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fi-FI"/>
          </a:p>
        </p:txBody>
      </p:sp>
      <p:sp>
        <p:nvSpPr>
          <p:cNvPr id="16" name="Tekstiruutu 15"/>
          <p:cNvSpPr txBox="1"/>
          <p:nvPr/>
        </p:nvSpPr>
        <p:spPr>
          <a:xfrm>
            <a:off x="431371" y="6217200"/>
            <a:ext cx="4704523" cy="288000"/>
          </a:xfrm>
          <a:prstGeom prst="rect">
            <a:avLst/>
          </a:prstGeom>
          <a:noFill/>
        </p:spPr>
        <p:txBody>
          <a:bodyPr wrap="square" lIns="90000" tIns="46800" rIns="90000" bIns="46800" rtlCol="0" anchor="ctr" anchorCtr="0">
            <a:spAutoFit/>
          </a:bodyPr>
          <a:lstStyle/>
          <a:p>
            <a:r>
              <a:rPr lang="fi-FI" sz="140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UEF</a:t>
            </a:r>
            <a:r>
              <a:rPr lang="fi-FI" sz="1400" spc="-1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fi-FI"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fi-FI" sz="140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University</a:t>
            </a:r>
            <a:r>
              <a:rPr lang="fi-FI"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Eastern Finland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7292" y="3479205"/>
            <a:ext cx="10657416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000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Lisää teksti napsauttamalla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7292" y="2824132"/>
            <a:ext cx="10657416" cy="691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Lisää 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344277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hf sldNum="0" hdr="0" ftr="0"/>
  <p:txStyles>
    <p:titleStyle>
      <a:lvl1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4000" b="1" i="0">
          <a:solidFill>
            <a:schemeClr val="tx1"/>
          </a:solidFill>
          <a:latin typeface="Open Sans Extrabold" panose="020B0606030504020204" pitchFamily="34" charset="0"/>
          <a:ea typeface="Open Sans Extrabold" panose="020B0606030504020204" pitchFamily="34" charset="0"/>
          <a:cs typeface="Open Sans Extrabold" panose="020B0606030504020204" pitchFamily="34" charset="0"/>
        </a:defRPr>
      </a:lvl1pPr>
      <a:lvl2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2pPr>
      <a:lvl3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3pPr>
      <a:lvl4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4pPr>
      <a:lvl5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5pPr>
      <a:lvl6pPr marL="548626"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6pPr>
      <a:lvl7pPr marL="1097253"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7pPr>
      <a:lvl8pPr marL="1645879"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8pPr>
      <a:lvl9pPr marL="2194505"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9pPr>
    </p:titleStyle>
    <p:bodyStyle>
      <a:lvl1pPr marL="0" indent="0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None/>
        <a:defRPr sz="2800" b="0" i="0">
          <a:solidFill>
            <a:schemeClr val="tx1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1pPr>
      <a:lvl2pPr marL="434329" indent="0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None/>
        <a:defRPr>
          <a:solidFill>
            <a:srgbClr val="353535"/>
          </a:solidFill>
          <a:latin typeface="+mn-lt"/>
        </a:defRPr>
      </a:lvl2pPr>
      <a:lvl3pPr marL="967716" indent="0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None/>
        <a:defRPr sz="1920">
          <a:solidFill>
            <a:srgbClr val="353535"/>
          </a:solidFill>
          <a:latin typeface="+mn-lt"/>
        </a:defRPr>
      </a:lvl3pPr>
      <a:lvl4pPr marL="1396330" indent="0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None/>
        <a:defRPr sz="1680">
          <a:solidFill>
            <a:srgbClr val="353535"/>
          </a:solidFill>
          <a:latin typeface="+mn-lt"/>
        </a:defRPr>
      </a:lvl4pPr>
      <a:lvl5pPr marL="1821134" indent="0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None/>
        <a:defRPr sz="1680">
          <a:solidFill>
            <a:srgbClr val="353535"/>
          </a:solidFill>
          <a:latin typeface="+mn-lt"/>
        </a:defRPr>
      </a:lvl5pPr>
      <a:lvl6pPr marL="2596451" indent="-226690" algn="l" rtl="0" eaLnBrk="1" fontAlgn="base" hangingPunct="1">
        <a:spcBef>
          <a:spcPct val="0"/>
        </a:spcBef>
        <a:spcAft>
          <a:spcPct val="30000"/>
        </a:spcAft>
        <a:buChar char="»"/>
        <a:defRPr sz="1680">
          <a:solidFill>
            <a:schemeClr val="tx1"/>
          </a:solidFill>
          <a:latin typeface="+mn-lt"/>
        </a:defRPr>
      </a:lvl6pPr>
      <a:lvl7pPr marL="3145077" indent="-226690" algn="l" rtl="0" eaLnBrk="1" fontAlgn="base" hangingPunct="1">
        <a:spcBef>
          <a:spcPct val="0"/>
        </a:spcBef>
        <a:spcAft>
          <a:spcPct val="30000"/>
        </a:spcAft>
        <a:buChar char="»"/>
        <a:defRPr sz="1680">
          <a:solidFill>
            <a:schemeClr val="tx1"/>
          </a:solidFill>
          <a:latin typeface="+mn-lt"/>
        </a:defRPr>
      </a:lvl7pPr>
      <a:lvl8pPr marL="3693704" indent="-226690" algn="l" rtl="0" eaLnBrk="1" fontAlgn="base" hangingPunct="1">
        <a:spcBef>
          <a:spcPct val="0"/>
        </a:spcBef>
        <a:spcAft>
          <a:spcPct val="30000"/>
        </a:spcAft>
        <a:buChar char="»"/>
        <a:defRPr sz="1680">
          <a:solidFill>
            <a:schemeClr val="tx1"/>
          </a:solidFill>
          <a:latin typeface="+mn-lt"/>
        </a:defRPr>
      </a:lvl8pPr>
      <a:lvl9pPr marL="4242330" indent="-226690" algn="l" rtl="0" eaLnBrk="1" fontAlgn="base" hangingPunct="1">
        <a:spcBef>
          <a:spcPct val="0"/>
        </a:spcBef>
        <a:spcAft>
          <a:spcPct val="30000"/>
        </a:spcAft>
        <a:buChar char="»"/>
        <a:defRPr sz="168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26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53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879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05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131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758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384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010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on paikkamerkki 4">
            <a:extLst>
              <a:ext uri="{FF2B5EF4-FFF2-40B4-BE49-F238E27FC236}">
                <a16:creationId xmlns:a16="http://schemas.microsoft.com/office/drawing/2014/main" id="{DE9C5905-11AF-4A81-B918-315966311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fi-FI"/>
              <a:t>Lisää otsikko napsauttamalla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A911E493-C6E1-4F25-82FE-6406473295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4198E355-A7E0-4858-BF2F-D2C9A14EBCDA}"/>
              </a:ext>
            </a:extLst>
          </p:cNvPr>
          <p:cNvSpPr txBox="1"/>
          <p:nvPr/>
        </p:nvSpPr>
        <p:spPr>
          <a:xfrm>
            <a:off x="431371" y="6217200"/>
            <a:ext cx="4704523" cy="288000"/>
          </a:xfrm>
          <a:prstGeom prst="rect">
            <a:avLst/>
          </a:prstGeom>
          <a:noFill/>
        </p:spPr>
        <p:txBody>
          <a:bodyPr wrap="square" lIns="90000" tIns="46800" rIns="90000" bIns="46800" rtlCol="0" anchor="ctr" anchorCtr="0">
            <a:spAutoFit/>
          </a:bodyPr>
          <a:lstStyle/>
          <a:p>
            <a:r>
              <a:rPr lang="fi-FI" sz="140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UEF</a:t>
            </a:r>
            <a:r>
              <a:rPr lang="fi-FI" sz="1400" spc="-1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fi-FI"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fi-FI" sz="140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University</a:t>
            </a:r>
            <a:r>
              <a:rPr lang="fi-FI"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Eastern Finland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3F5C535-0370-4080-BB9D-023BC87A87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2000" y="6217200"/>
            <a:ext cx="6253200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r"/>
            <a:endParaRPr lang="fi-FI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83A45D08-D7BD-4296-8D1D-D35BD3F370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59009" y="6217200"/>
            <a:ext cx="1182991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r"/>
            <a:fld id="{14A9DD57-34FE-44F8-BC50-F42FC65DCC1E}" type="datetime1">
              <a:rPr lang="fi-FI" smtClean="0"/>
              <a:t>10.1.2024</a:t>
            </a:fld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871E3D4-4CC6-49C2-9ED5-54B7010E08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000" y="6217200"/>
            <a:ext cx="619200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EDA13E43-8BC8-48FB-A94B-C304C3541EE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363C0CE2-764E-EA45-B55A-F7E46D2E46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6614906"/>
            <a:ext cx="12192000" cy="243094"/>
          </a:xfrm>
          <a:prstGeom prst="rect">
            <a:avLst/>
          </a:prstGeom>
          <a:solidFill>
            <a:srgbClr val="009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8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</p:sldLayoutIdLst>
  <p:hf sldNum="0" hdr="0" ftr="0"/>
  <p:txStyles>
    <p:titleStyle>
      <a:lvl1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4000" b="1">
          <a:solidFill>
            <a:srgbClr val="353535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2pPr>
      <a:lvl3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3pPr>
      <a:lvl4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4pPr>
      <a:lvl5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5pPr>
      <a:lvl6pPr marL="548626"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6pPr>
      <a:lvl7pPr marL="1097253"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7pPr>
      <a:lvl8pPr marL="1645879"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8pPr>
      <a:lvl9pPr marL="2194505"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9pPr>
    </p:titleStyle>
    <p:bodyStyle>
      <a:lvl1pPr marL="219071" indent="-219071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Char char="•"/>
        <a:defRPr sz="2400">
          <a:solidFill>
            <a:srgbClr val="353535"/>
          </a:solidFill>
          <a:latin typeface="+mn-lt"/>
          <a:ea typeface="+mn-ea"/>
          <a:cs typeface="+mn-cs"/>
        </a:defRPr>
      </a:lvl1pPr>
      <a:lvl2pPr marL="752457" indent="-318128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Char char="–"/>
        <a:defRPr>
          <a:solidFill>
            <a:srgbClr val="353535"/>
          </a:solidFill>
          <a:latin typeface="+mn-lt"/>
        </a:defRPr>
      </a:lvl2pPr>
      <a:lvl3pPr marL="1181070" indent="-213355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Char char="•"/>
        <a:defRPr sz="1920">
          <a:solidFill>
            <a:srgbClr val="353535"/>
          </a:solidFill>
          <a:latin typeface="+mn-lt"/>
        </a:defRPr>
      </a:lvl3pPr>
      <a:lvl4pPr marL="1605876" indent="-209545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Char char="–"/>
        <a:defRPr sz="1680">
          <a:solidFill>
            <a:srgbClr val="353535"/>
          </a:solidFill>
          <a:latin typeface="+mn-lt"/>
        </a:defRPr>
      </a:lvl4pPr>
      <a:lvl5pPr marL="2047825" indent="-226690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Char char="»"/>
        <a:defRPr sz="1680">
          <a:solidFill>
            <a:srgbClr val="353535"/>
          </a:solidFill>
          <a:latin typeface="+mn-lt"/>
        </a:defRPr>
      </a:lvl5pPr>
      <a:lvl6pPr marL="2596451" indent="-226690" algn="l" rtl="0" eaLnBrk="1" fontAlgn="base" hangingPunct="1">
        <a:spcBef>
          <a:spcPct val="0"/>
        </a:spcBef>
        <a:spcAft>
          <a:spcPct val="30000"/>
        </a:spcAft>
        <a:buChar char="»"/>
        <a:defRPr sz="1680">
          <a:solidFill>
            <a:schemeClr val="tx1"/>
          </a:solidFill>
          <a:latin typeface="+mn-lt"/>
        </a:defRPr>
      </a:lvl6pPr>
      <a:lvl7pPr marL="3145077" indent="-226690" algn="l" rtl="0" eaLnBrk="1" fontAlgn="base" hangingPunct="1">
        <a:spcBef>
          <a:spcPct val="0"/>
        </a:spcBef>
        <a:spcAft>
          <a:spcPct val="30000"/>
        </a:spcAft>
        <a:buChar char="»"/>
        <a:defRPr sz="1680">
          <a:solidFill>
            <a:schemeClr val="tx1"/>
          </a:solidFill>
          <a:latin typeface="+mn-lt"/>
        </a:defRPr>
      </a:lvl7pPr>
      <a:lvl8pPr marL="3693704" indent="-226690" algn="l" rtl="0" eaLnBrk="1" fontAlgn="base" hangingPunct="1">
        <a:spcBef>
          <a:spcPct val="0"/>
        </a:spcBef>
        <a:spcAft>
          <a:spcPct val="30000"/>
        </a:spcAft>
        <a:buChar char="»"/>
        <a:defRPr sz="1680">
          <a:solidFill>
            <a:schemeClr val="tx1"/>
          </a:solidFill>
          <a:latin typeface="+mn-lt"/>
        </a:defRPr>
      </a:lvl8pPr>
      <a:lvl9pPr marL="4242330" indent="-226690" algn="l" rtl="0" eaLnBrk="1" fontAlgn="base" hangingPunct="1">
        <a:spcBef>
          <a:spcPct val="0"/>
        </a:spcBef>
        <a:spcAft>
          <a:spcPct val="30000"/>
        </a:spcAft>
        <a:buChar char="»"/>
        <a:defRPr sz="168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26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53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879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05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131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758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384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010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kamu.uef.fi/en/oppari-aukioloajat/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kmext-print@uef.fi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services.uef.fi/" TargetMode="External"/><Relationship Id="rId2" Type="http://schemas.openxmlformats.org/officeDocument/2006/relationships/hyperlink" Target="mailto:asiointi@uef.fi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hyperlink" Target="https://kamu.uef.fi/en/oppari-aukioloaja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22EAD3F-CE3D-4D80-8104-1869838D09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OPPARI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08B7BC-C974-1961-7172-008ECE974C5D}"/>
              </a:ext>
            </a:extLst>
          </p:cNvPr>
          <p:cNvSpPr txBox="1"/>
          <p:nvPr/>
        </p:nvSpPr>
        <p:spPr>
          <a:xfrm>
            <a:off x="8839985" y="6221871"/>
            <a:ext cx="31964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err="1">
                <a:latin typeface="+mn-lt"/>
              </a:rPr>
              <a:t>Oppari</a:t>
            </a:r>
            <a:r>
              <a:rPr lang="fi-FI" sz="1400">
                <a:latin typeface="+mn-lt"/>
              </a:rPr>
              <a:t>//Alisa Rissanen &amp; Harri Kurki</a:t>
            </a:r>
          </a:p>
        </p:txBody>
      </p:sp>
    </p:spTree>
    <p:extLst>
      <p:ext uri="{BB962C8B-B14F-4D97-AF65-F5344CB8AC3E}">
        <p14:creationId xmlns:p14="http://schemas.microsoft.com/office/powerpoint/2010/main" val="504893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3A8EE-2CF6-9AE8-4E77-58198DE28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What</a:t>
            </a:r>
            <a:r>
              <a:rPr lang="fi-FI"/>
              <a:t> is </a:t>
            </a:r>
            <a:r>
              <a:rPr lang="fi-FI" err="1"/>
              <a:t>Oppari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1E162-3429-DECB-ACBC-8923EC5B6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/>
              <a:t>A </a:t>
            </a:r>
            <a:r>
              <a:rPr lang="fi-FI" b="1" err="1"/>
              <a:t>premise</a:t>
            </a:r>
            <a:r>
              <a:rPr lang="fi-FI" b="1"/>
              <a:t> for </a:t>
            </a:r>
            <a:r>
              <a:rPr lang="fi-FI" b="1" err="1"/>
              <a:t>independent</a:t>
            </a:r>
            <a:r>
              <a:rPr lang="fi-FI" b="1"/>
              <a:t> </a:t>
            </a:r>
            <a:r>
              <a:rPr lang="fi-FI" b="1" err="1"/>
              <a:t>studying</a:t>
            </a:r>
            <a:r>
              <a:rPr lang="fi-FI" b="1"/>
              <a:t> and a </a:t>
            </a:r>
            <a:r>
              <a:rPr lang="fi-FI" b="1" err="1"/>
              <a:t>place</a:t>
            </a:r>
            <a:r>
              <a:rPr lang="fi-FI" b="1"/>
              <a:t> to </a:t>
            </a:r>
            <a:r>
              <a:rPr lang="fi-FI" b="1" err="1"/>
              <a:t>get</a:t>
            </a:r>
            <a:r>
              <a:rPr lang="fi-FI" b="1"/>
              <a:t> IT </a:t>
            </a:r>
            <a:r>
              <a:rPr lang="fi-FI" b="1" err="1"/>
              <a:t>quidance</a:t>
            </a:r>
            <a:endParaRPr lang="fi-FI"/>
          </a:p>
          <a:p>
            <a:pPr lvl="1"/>
            <a:r>
              <a:rPr lang="fi-FI" err="1"/>
              <a:t>Rooms</a:t>
            </a:r>
            <a:r>
              <a:rPr lang="fi-FI"/>
              <a:t> for </a:t>
            </a:r>
            <a:r>
              <a:rPr lang="fi-FI" err="1"/>
              <a:t>group</a:t>
            </a:r>
            <a:r>
              <a:rPr lang="fi-FI"/>
              <a:t> </a:t>
            </a:r>
            <a:r>
              <a:rPr lang="fi-FI" err="1"/>
              <a:t>working</a:t>
            </a:r>
            <a:endParaRPr lang="fi-FI"/>
          </a:p>
          <a:p>
            <a:pPr lvl="1"/>
            <a:r>
              <a:rPr lang="fi-FI"/>
              <a:t>Lobby for </a:t>
            </a:r>
            <a:r>
              <a:rPr lang="fi-FI" err="1"/>
              <a:t>studying</a:t>
            </a:r>
            <a:endParaRPr lang="fi-FI"/>
          </a:p>
          <a:p>
            <a:pPr lvl="1"/>
            <a:r>
              <a:rPr lang="fi-FI"/>
              <a:t>IT </a:t>
            </a:r>
            <a:r>
              <a:rPr lang="fi-FI" err="1"/>
              <a:t>service</a:t>
            </a:r>
            <a:r>
              <a:rPr lang="fi-FI"/>
              <a:t> </a:t>
            </a:r>
            <a:r>
              <a:rPr lang="fi-FI" err="1"/>
              <a:t>desk</a:t>
            </a:r>
            <a:endParaRPr lang="fi-FI"/>
          </a:p>
          <a:p>
            <a:pPr marL="434329" lvl="1" indent="0">
              <a:buNone/>
            </a:pPr>
            <a:endParaRPr lang="fi-FI"/>
          </a:p>
          <a:p>
            <a:endParaRPr lang="fi-FI"/>
          </a:p>
        </p:txBody>
      </p:sp>
      <p:pic>
        <p:nvPicPr>
          <p:cNvPr id="9" name="Picture Placeholder 8" descr="Lobby in Oppari Kuopio">
            <a:extLst>
              <a:ext uri="{FF2B5EF4-FFF2-40B4-BE49-F238E27FC236}">
                <a16:creationId xmlns:a16="http://schemas.microsoft.com/office/drawing/2014/main" id="{E86D0312-020D-2F8B-4023-6116457922E4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4" r="14484"/>
          <a:stretch>
            <a:fillRect/>
          </a:stretch>
        </p:blipFill>
        <p:spPr>
          <a:xfrm>
            <a:off x="7247419" y="1843200"/>
            <a:ext cx="3894581" cy="36565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601957-CE70-7AE1-688C-11588367B18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1C5BC221-A7C6-468C-959A-08CACFDF199F}" type="datetime1">
              <a:rPr lang="fi-FI" smtClean="0"/>
              <a:t>10.1.2024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1894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B0A1071-3ED0-E5DE-16DB-36552096B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Where</a:t>
            </a:r>
            <a:r>
              <a:rPr lang="fi-FI"/>
              <a:t>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8F9A1A7-3760-6CA7-59B2-5F89BD6994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Kuopio, Canthia 2nd </a:t>
            </a:r>
            <a:r>
              <a:rPr lang="fi-FI" err="1"/>
              <a:t>floor</a:t>
            </a:r>
            <a:endParaRPr lang="fi-FI"/>
          </a:p>
          <a:p>
            <a:r>
              <a:rPr lang="fi-FI"/>
              <a:t>Joensuu, </a:t>
            </a:r>
            <a:r>
              <a:rPr lang="fi-FI" err="1"/>
              <a:t>Carelia</a:t>
            </a:r>
            <a:r>
              <a:rPr lang="fi-FI"/>
              <a:t> 1st </a:t>
            </a:r>
            <a:r>
              <a:rPr lang="fi-FI" err="1"/>
              <a:t>floor</a:t>
            </a:r>
            <a:endParaRPr lang="fi-FI"/>
          </a:p>
          <a:p>
            <a:endParaRPr lang="fi-FI"/>
          </a:p>
          <a:p>
            <a:r>
              <a:rPr lang="fi-FI" err="1"/>
              <a:t>Opening</a:t>
            </a:r>
            <a:r>
              <a:rPr lang="fi-FI"/>
              <a:t> </a:t>
            </a:r>
            <a:r>
              <a:rPr lang="fi-FI" err="1"/>
              <a:t>hours</a:t>
            </a:r>
            <a:r>
              <a:rPr lang="fi-FI"/>
              <a:t> in </a:t>
            </a:r>
            <a:r>
              <a:rPr lang="fi-FI">
                <a:hlinkClick r:id="rId2"/>
              </a:rPr>
              <a:t>Kamu</a:t>
            </a:r>
            <a:endParaRPr lang="fi-FI"/>
          </a:p>
          <a:p>
            <a:pPr marL="0" indent="0">
              <a:buNone/>
            </a:pPr>
            <a:endParaRPr lang="fi-F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C468AA2-26E8-D5E0-790F-94CDE4CA7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9AD6C-6FA0-4033-999B-96D07366020B}" type="datetime1">
              <a:rPr lang="fi-FI" smtClean="0"/>
              <a:t>10.1.2024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6256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7C5E876-67A9-2AE2-0999-70FDAB1AD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What</a:t>
            </a:r>
            <a:r>
              <a:rPr lang="fi-FI"/>
              <a:t> </a:t>
            </a:r>
            <a:r>
              <a:rPr lang="fi-FI" err="1"/>
              <a:t>can</a:t>
            </a:r>
            <a:r>
              <a:rPr lang="fi-FI"/>
              <a:t> </a:t>
            </a:r>
            <a:r>
              <a:rPr lang="fi-FI" err="1"/>
              <a:t>you</a:t>
            </a:r>
            <a:r>
              <a:rPr lang="fi-FI"/>
              <a:t> </a:t>
            </a:r>
            <a:r>
              <a:rPr lang="fi-FI" err="1"/>
              <a:t>find</a:t>
            </a:r>
            <a:r>
              <a:rPr lang="fi-FI"/>
              <a:t> in </a:t>
            </a:r>
            <a:r>
              <a:rPr lang="fi-FI" err="1"/>
              <a:t>Oppari</a:t>
            </a:r>
            <a:r>
              <a:rPr lang="fi-FI"/>
              <a:t>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055DB26-6F7C-9290-806D-6E4C8FAB6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487" y="1844677"/>
            <a:ext cx="10177200" cy="4356096"/>
          </a:xfrm>
        </p:spPr>
        <p:txBody>
          <a:bodyPr/>
          <a:lstStyle/>
          <a:p>
            <a:r>
              <a:rPr lang="fi-FI" sz="2400"/>
              <a:t>IT Service </a:t>
            </a:r>
            <a:r>
              <a:rPr lang="fi-FI" sz="2400" err="1"/>
              <a:t>desk</a:t>
            </a:r>
            <a:endParaRPr lang="fi-FI" sz="2400"/>
          </a:p>
          <a:p>
            <a:pPr lvl="1"/>
            <a:r>
              <a:rPr lang="fi-FI"/>
              <a:t>Harri and Alisa + </a:t>
            </a:r>
            <a:r>
              <a:rPr lang="fi-FI" err="1"/>
              <a:t>part</a:t>
            </a:r>
            <a:r>
              <a:rPr lang="fi-FI"/>
              <a:t> </a:t>
            </a:r>
            <a:r>
              <a:rPr lang="fi-FI" err="1"/>
              <a:t>timers</a:t>
            </a:r>
            <a:endParaRPr lang="fi-FI"/>
          </a:p>
          <a:p>
            <a:pPr lvl="1"/>
            <a:r>
              <a:rPr lang="fi-FI" err="1"/>
              <a:t>Staff</a:t>
            </a:r>
            <a:r>
              <a:rPr lang="fi-FI"/>
              <a:t> </a:t>
            </a:r>
            <a:r>
              <a:rPr lang="fi-FI" err="1"/>
              <a:t>from</a:t>
            </a:r>
            <a:r>
              <a:rPr lang="fi-FI"/>
              <a:t> Digital Services</a:t>
            </a:r>
          </a:p>
          <a:p>
            <a:r>
              <a:rPr lang="fi-FI" sz="2400"/>
              <a:t>Windows </a:t>
            </a:r>
            <a:r>
              <a:rPr lang="fi-FI" sz="2400" err="1"/>
              <a:t>computers</a:t>
            </a:r>
            <a:r>
              <a:rPr lang="fi-FI" sz="2400"/>
              <a:t> – no </a:t>
            </a:r>
            <a:r>
              <a:rPr lang="fi-FI" sz="2400" err="1"/>
              <a:t>need</a:t>
            </a:r>
            <a:r>
              <a:rPr lang="fi-FI" sz="2400"/>
              <a:t> for </a:t>
            </a:r>
            <a:r>
              <a:rPr lang="fi-FI" sz="2400" err="1"/>
              <a:t>reservations</a:t>
            </a:r>
            <a:endParaRPr lang="fi-FI" sz="2400"/>
          </a:p>
          <a:p>
            <a:pPr lvl="1"/>
            <a:r>
              <a:rPr lang="fi-FI"/>
              <a:t>Software for </a:t>
            </a:r>
            <a:r>
              <a:rPr lang="fi-FI" err="1"/>
              <a:t>studies</a:t>
            </a:r>
            <a:endParaRPr lang="fi-FI"/>
          </a:p>
          <a:p>
            <a:r>
              <a:rPr lang="fi-FI" sz="2400" err="1"/>
              <a:t>Multifunctional</a:t>
            </a:r>
            <a:r>
              <a:rPr lang="fi-FI" sz="2400"/>
              <a:t> </a:t>
            </a:r>
            <a:r>
              <a:rPr lang="fi-FI" sz="2400" err="1"/>
              <a:t>printers</a:t>
            </a:r>
            <a:endParaRPr lang="fi-FI" sz="2400"/>
          </a:p>
          <a:p>
            <a:pPr lvl="1"/>
            <a:r>
              <a:rPr lang="fi-FI"/>
              <a:t>Printing, </a:t>
            </a:r>
            <a:r>
              <a:rPr lang="fi-FI" err="1"/>
              <a:t>copying</a:t>
            </a:r>
            <a:r>
              <a:rPr lang="fi-FI"/>
              <a:t> </a:t>
            </a:r>
            <a:r>
              <a:rPr lang="fi-FI" err="1"/>
              <a:t>scanning</a:t>
            </a:r>
            <a:endParaRPr lang="fi-FI"/>
          </a:p>
          <a:p>
            <a:r>
              <a:rPr lang="fi-FI" sz="2400" err="1"/>
              <a:t>Rooms</a:t>
            </a:r>
            <a:r>
              <a:rPr lang="fi-FI" sz="2400"/>
              <a:t> for </a:t>
            </a:r>
            <a:r>
              <a:rPr lang="fi-FI" sz="2400" err="1"/>
              <a:t>group</a:t>
            </a:r>
            <a:r>
              <a:rPr lang="fi-FI" sz="2400"/>
              <a:t> </a:t>
            </a:r>
            <a:r>
              <a:rPr lang="fi-FI" sz="2400" err="1"/>
              <a:t>work</a:t>
            </a:r>
            <a:r>
              <a:rPr lang="fi-FI" sz="2400"/>
              <a:t> – </a:t>
            </a:r>
            <a:r>
              <a:rPr lang="fi-FI" sz="2400" err="1"/>
              <a:t>reservations</a:t>
            </a:r>
            <a:r>
              <a:rPr lang="fi-FI" sz="2400"/>
              <a:t> </a:t>
            </a:r>
            <a:r>
              <a:rPr lang="fi-FI" sz="2400" err="1"/>
              <a:t>max</a:t>
            </a:r>
            <a:r>
              <a:rPr lang="fi-FI" sz="2400"/>
              <a:t> 3 </a:t>
            </a:r>
            <a:r>
              <a:rPr lang="fi-FI" sz="2400" err="1"/>
              <a:t>hrs</a:t>
            </a:r>
            <a:r>
              <a:rPr lang="fi-FI" sz="2400"/>
              <a:t>/</a:t>
            </a:r>
            <a:r>
              <a:rPr lang="fi-FI" sz="2400" err="1"/>
              <a:t>day</a:t>
            </a:r>
            <a:endParaRPr lang="fi-FI" sz="2400"/>
          </a:p>
          <a:p>
            <a:r>
              <a:rPr lang="fi-FI" sz="2400"/>
              <a:t>Loan </a:t>
            </a:r>
            <a:r>
              <a:rPr lang="fi-FI" sz="2400" err="1"/>
              <a:t>laptops</a:t>
            </a:r>
            <a:endParaRPr lang="fi-FI" sz="2400"/>
          </a:p>
          <a:p>
            <a:pPr lvl="1"/>
            <a:endParaRPr lang="fi-FI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673274-1AF8-E1FA-4AF4-5F97F3079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4AAAB-D75B-439E-BD54-3FE3213F5D39}" type="datetime1">
              <a:rPr lang="fi-FI" smtClean="0"/>
              <a:t>10.1.2024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6615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ECB7D-E961-41F4-907D-EB921959F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IT Service </a:t>
            </a:r>
            <a:r>
              <a:rPr lang="fi-FI" err="1"/>
              <a:t>Desk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1F69A-82BD-D343-7110-A5D7D5C3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9316" y="1843200"/>
            <a:ext cx="5576042" cy="4296064"/>
          </a:xfrm>
        </p:spPr>
        <p:txBody>
          <a:bodyPr/>
          <a:lstStyle/>
          <a:p>
            <a:r>
              <a:rPr lang="en-GB"/>
              <a:t>Installation guidance for UEF    supported software</a:t>
            </a:r>
          </a:p>
          <a:p>
            <a:r>
              <a:rPr lang="en-GB"/>
              <a:t>Support for IT issues</a:t>
            </a:r>
          </a:p>
          <a:p>
            <a:pPr lvl="1"/>
            <a:r>
              <a:rPr lang="en-GB" sz="2200"/>
              <a:t>Service desk is not fixing personal computers</a:t>
            </a:r>
          </a:p>
          <a:p>
            <a:r>
              <a:rPr lang="en-GB"/>
              <a:t>Printing support</a:t>
            </a:r>
          </a:p>
          <a:p>
            <a:r>
              <a:rPr lang="en-GB"/>
              <a:t>Help with thesis</a:t>
            </a:r>
          </a:p>
          <a:p>
            <a:pPr lvl="1"/>
            <a:r>
              <a:rPr lang="en-GB" sz="2200"/>
              <a:t>Accessibility</a:t>
            </a:r>
          </a:p>
          <a:p>
            <a:pPr lvl="1"/>
            <a:r>
              <a:rPr lang="en-GB" sz="2200"/>
              <a:t>Final touches, e.g. page numbering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48D8921-5839-4680-0B8E-593978836D0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/>
              <a:t>Book teamwork rooms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/>
              <a:t>Lost and found</a:t>
            </a:r>
          </a:p>
          <a:p>
            <a:endParaRPr lang="fi-F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BABB55-C56C-8E2A-552E-19EEEFFFBEF5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D3F1F668-2D30-4AA1-9D23-D26509899DE3}" type="datetime1">
              <a:rPr lang="fi-FI" smtClean="0"/>
              <a:t>10.1.2024</a:t>
            </a:fld>
            <a:endParaRPr lang="fi-FI"/>
          </a:p>
        </p:txBody>
      </p:sp>
      <p:pic>
        <p:nvPicPr>
          <p:cNvPr id="8" name="Picture 7" descr="An office with a reception desk&#10;&#10;Description automatically generated">
            <a:extLst>
              <a:ext uri="{FF2B5EF4-FFF2-40B4-BE49-F238E27FC236}">
                <a16:creationId xmlns:a16="http://schemas.microsoft.com/office/drawing/2014/main" id="{EBC2289E-C5EF-EC87-114C-E1ACB087DC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803" y="3500779"/>
            <a:ext cx="3734431" cy="2489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72835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87ADE-BFBA-8E50-09C5-09D5FB479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Printing — Money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34F0B-9E85-2D28-D7AE-D8EC6EC156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600" err="1"/>
              <a:t>Free</a:t>
            </a:r>
            <a:r>
              <a:rPr lang="fi-FI" sz="2600"/>
              <a:t> </a:t>
            </a:r>
            <a:r>
              <a:rPr lang="fi-FI" sz="2600" err="1"/>
              <a:t>printing</a:t>
            </a:r>
            <a:r>
              <a:rPr lang="fi-FI" sz="2600"/>
              <a:t> </a:t>
            </a:r>
            <a:r>
              <a:rPr lang="fi-FI" sz="2600" err="1"/>
              <a:t>credit</a:t>
            </a:r>
            <a:r>
              <a:rPr lang="fi-FI" sz="2600"/>
              <a:t> 9€/</a:t>
            </a:r>
            <a:r>
              <a:rPr lang="fi-FI" sz="2600" err="1"/>
              <a:t>semester</a:t>
            </a:r>
            <a:endParaRPr lang="fi-FI" sz="2600"/>
          </a:p>
          <a:p>
            <a:pPr lvl="1"/>
            <a:r>
              <a:rPr lang="fi-FI" sz="2600" err="1"/>
              <a:t>Will</a:t>
            </a:r>
            <a:r>
              <a:rPr lang="fi-FI" sz="2600"/>
              <a:t> </a:t>
            </a:r>
            <a:r>
              <a:rPr lang="fi-FI" sz="2600" err="1"/>
              <a:t>be</a:t>
            </a:r>
            <a:r>
              <a:rPr lang="fi-FI" sz="2600"/>
              <a:t> set to 9€ on 16.9. and 16.1.</a:t>
            </a:r>
          </a:p>
          <a:p>
            <a:pPr lvl="1"/>
            <a:r>
              <a:rPr lang="fi-FI" sz="2600"/>
              <a:t>If </a:t>
            </a:r>
            <a:r>
              <a:rPr lang="fi-FI" sz="2600" err="1"/>
              <a:t>you</a:t>
            </a:r>
            <a:r>
              <a:rPr lang="fi-FI" sz="2600"/>
              <a:t> </a:t>
            </a:r>
            <a:r>
              <a:rPr lang="fi-FI" sz="2600" err="1"/>
              <a:t>run</a:t>
            </a:r>
            <a:r>
              <a:rPr lang="fi-FI" sz="2600"/>
              <a:t> out of </a:t>
            </a:r>
            <a:r>
              <a:rPr lang="fi-FI" sz="2600" err="1"/>
              <a:t>printing</a:t>
            </a:r>
            <a:r>
              <a:rPr lang="fi-FI" sz="2600"/>
              <a:t> </a:t>
            </a:r>
            <a:r>
              <a:rPr lang="fi-FI" sz="2600" err="1"/>
              <a:t>credit</a:t>
            </a:r>
            <a:r>
              <a:rPr lang="fi-FI" sz="2600"/>
              <a:t> =&gt; printing.uef.fi</a:t>
            </a:r>
          </a:p>
          <a:p>
            <a:pPr lvl="2"/>
            <a:r>
              <a:rPr lang="fi-FI" sz="2600" err="1"/>
              <a:t>Login</a:t>
            </a:r>
            <a:r>
              <a:rPr lang="fi-FI" sz="2600"/>
              <a:t> </a:t>
            </a:r>
            <a:r>
              <a:rPr lang="fi-FI" sz="2600" err="1"/>
              <a:t>with</a:t>
            </a:r>
            <a:r>
              <a:rPr lang="fi-FI" sz="2600"/>
              <a:t> </a:t>
            </a:r>
            <a:r>
              <a:rPr lang="fi-FI" sz="2600" err="1"/>
              <a:t>your</a:t>
            </a:r>
            <a:r>
              <a:rPr lang="fi-FI" sz="2600"/>
              <a:t> UEF </a:t>
            </a:r>
            <a:r>
              <a:rPr lang="fi-FI" sz="2600" err="1"/>
              <a:t>username</a:t>
            </a:r>
            <a:r>
              <a:rPr lang="fi-FI" sz="2600"/>
              <a:t> and </a:t>
            </a:r>
            <a:r>
              <a:rPr lang="fi-FI" sz="2600" err="1"/>
              <a:t>password</a:t>
            </a:r>
            <a:r>
              <a:rPr lang="fi-FI" sz="2600"/>
              <a:t> and DO NOT </a:t>
            </a:r>
            <a:r>
              <a:rPr lang="fi-FI" sz="2600" err="1"/>
              <a:t>use</a:t>
            </a:r>
            <a:r>
              <a:rPr lang="fi-FI" sz="2600"/>
              <a:t> </a:t>
            </a:r>
            <a:r>
              <a:rPr lang="fi-FI" sz="2600" err="1"/>
              <a:t>the</a:t>
            </a:r>
            <a:r>
              <a:rPr lang="fi-FI" sz="2600"/>
              <a:t> @uef.fi </a:t>
            </a:r>
            <a:r>
              <a:rPr lang="fi-FI" sz="2600" err="1"/>
              <a:t>suffix</a:t>
            </a:r>
            <a:endParaRPr lang="fi-FI" sz="2600"/>
          </a:p>
          <a:p>
            <a:pPr lvl="2"/>
            <a:r>
              <a:rPr lang="fi-FI" sz="2600" err="1"/>
              <a:t>Same</a:t>
            </a:r>
            <a:r>
              <a:rPr lang="fi-FI" sz="2600"/>
              <a:t> </a:t>
            </a:r>
            <a:r>
              <a:rPr lang="fi-FI" sz="2600" err="1"/>
              <a:t>credentials</a:t>
            </a:r>
            <a:r>
              <a:rPr lang="fi-FI" sz="2600"/>
              <a:t> </a:t>
            </a:r>
            <a:r>
              <a:rPr lang="fi-FI" sz="2600" err="1"/>
              <a:t>work</a:t>
            </a:r>
            <a:r>
              <a:rPr lang="fi-FI" sz="2600"/>
              <a:t> </a:t>
            </a:r>
            <a:r>
              <a:rPr lang="fi-FI" sz="2600" err="1"/>
              <a:t>with</a:t>
            </a:r>
            <a:r>
              <a:rPr lang="fi-FI" sz="2600"/>
              <a:t> </a:t>
            </a:r>
            <a:r>
              <a:rPr lang="fi-FI" sz="2600" err="1"/>
              <a:t>the</a:t>
            </a:r>
            <a:r>
              <a:rPr lang="fi-FI" sz="2600"/>
              <a:t> </a:t>
            </a:r>
            <a:r>
              <a:rPr lang="fi-FI" sz="2600" err="1"/>
              <a:t>printers</a:t>
            </a:r>
            <a:r>
              <a:rPr lang="fi-FI" sz="2600"/>
              <a:t> as </a:t>
            </a:r>
            <a:r>
              <a:rPr lang="fi-FI" sz="2600" err="1"/>
              <a:t>well</a:t>
            </a:r>
            <a:endParaRPr lang="fi-FI" sz="2600"/>
          </a:p>
          <a:p>
            <a:pPr marL="434329" lvl="1" indent="0">
              <a:buNone/>
            </a:pP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016CD-76E8-6DC7-D197-55825CA86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0D10A-A00B-4CBE-B0A3-3E6199CE41C7}" type="datetime1">
              <a:rPr lang="fi-FI" smtClean="0"/>
              <a:t>10.1.2024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0337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D67A5-5778-7EED-FF45-F0F53BFBE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Printing — How? </a:t>
            </a:r>
            <a:r>
              <a:rPr lang="fi-FI" err="1"/>
              <a:t>Where</a:t>
            </a:r>
            <a:r>
              <a:rPr lang="fi-FI"/>
              <a:t>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85A8FD0-0669-CC2D-D84F-F628B70BE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489" y="1844677"/>
            <a:ext cx="4448374" cy="4147200"/>
          </a:xfrm>
        </p:spPr>
        <p:txBody>
          <a:bodyPr/>
          <a:lstStyle/>
          <a:p>
            <a:r>
              <a:rPr lang="fi-FI"/>
              <a:t>Using </a:t>
            </a:r>
            <a:r>
              <a:rPr lang="fi-FI" err="1"/>
              <a:t>school</a:t>
            </a:r>
            <a:r>
              <a:rPr lang="fi-FI"/>
              <a:t> </a:t>
            </a:r>
            <a:r>
              <a:rPr lang="fi-FI" err="1"/>
              <a:t>computers</a:t>
            </a:r>
            <a:endParaRPr lang="fi-FI"/>
          </a:p>
          <a:p>
            <a:pPr lvl="1"/>
            <a:r>
              <a:rPr lang="fi-FI"/>
              <a:t>UEF Secure </a:t>
            </a:r>
            <a:r>
              <a:rPr lang="fi-FI" err="1"/>
              <a:t>Print</a:t>
            </a:r>
            <a:endParaRPr lang="fi-FI"/>
          </a:p>
          <a:p>
            <a:r>
              <a:rPr lang="fi-FI"/>
              <a:t>Using UEF </a:t>
            </a:r>
            <a:r>
              <a:rPr lang="fi-FI" err="1"/>
              <a:t>email</a:t>
            </a:r>
            <a:endParaRPr lang="fi-FI"/>
          </a:p>
          <a:p>
            <a:pPr lvl="1"/>
            <a:r>
              <a:rPr lang="fi-FI" err="1"/>
              <a:t>Send</a:t>
            </a:r>
            <a:r>
              <a:rPr lang="fi-FI"/>
              <a:t> </a:t>
            </a:r>
            <a:r>
              <a:rPr lang="fi-FI" err="1"/>
              <a:t>the</a:t>
            </a:r>
            <a:r>
              <a:rPr lang="fi-FI"/>
              <a:t> </a:t>
            </a:r>
            <a:r>
              <a:rPr lang="fi-FI" err="1"/>
              <a:t>document</a:t>
            </a:r>
            <a:r>
              <a:rPr lang="fi-FI"/>
              <a:t> as an </a:t>
            </a:r>
            <a:r>
              <a:rPr lang="fi-FI" err="1"/>
              <a:t>attachment</a:t>
            </a:r>
            <a:r>
              <a:rPr lang="fi-FI"/>
              <a:t> to </a:t>
            </a:r>
            <a:br>
              <a:rPr lang="fi-FI"/>
            </a:br>
            <a:r>
              <a:rPr lang="fi-FI">
                <a:hlinkClick r:id="rId2"/>
              </a:rPr>
              <a:t>kmext-print@uef.fi</a:t>
            </a:r>
            <a:endParaRPr lang="fi-FI"/>
          </a:p>
          <a:p>
            <a:pPr lvl="1"/>
            <a:r>
              <a:rPr lang="fi-FI" err="1"/>
              <a:t>Fix</a:t>
            </a:r>
            <a:r>
              <a:rPr lang="fi-FI"/>
              <a:t> </a:t>
            </a:r>
            <a:r>
              <a:rPr lang="fi-FI" err="1"/>
              <a:t>the</a:t>
            </a:r>
            <a:r>
              <a:rPr lang="fi-FI"/>
              <a:t> </a:t>
            </a:r>
            <a:r>
              <a:rPr lang="fi-FI" err="1"/>
              <a:t>color</a:t>
            </a:r>
            <a:r>
              <a:rPr lang="fi-FI"/>
              <a:t> </a:t>
            </a:r>
            <a:r>
              <a:rPr lang="fi-FI" err="1"/>
              <a:t>settings</a:t>
            </a:r>
            <a:r>
              <a:rPr lang="fi-FI"/>
              <a:t> </a:t>
            </a:r>
            <a:r>
              <a:rPr lang="fi-FI" err="1"/>
              <a:t>after</a:t>
            </a:r>
            <a:r>
              <a:rPr lang="fi-FI"/>
              <a:t> </a:t>
            </a:r>
            <a:r>
              <a:rPr lang="fi-FI" err="1"/>
              <a:t>logging</a:t>
            </a:r>
            <a:r>
              <a:rPr lang="fi-FI"/>
              <a:t> in to </a:t>
            </a:r>
            <a:r>
              <a:rPr lang="fi-FI" err="1"/>
              <a:t>the</a:t>
            </a:r>
            <a:r>
              <a:rPr lang="fi-FI"/>
              <a:t> </a:t>
            </a:r>
            <a:r>
              <a:rPr lang="fi-FI" err="1"/>
              <a:t>printer</a:t>
            </a:r>
            <a:endParaRPr lang="fi-FI"/>
          </a:p>
          <a:p>
            <a:endParaRPr lang="fi-FI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43CA97C-2F6E-7549-AF45-EAE13EBB1D0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68AEFA-94DD-A8A9-9CBF-D551427163F9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81C0D10A-A00B-4CBE-B0A3-3E6199CE41C7}" type="datetime1">
              <a:rPr lang="fi-FI" smtClean="0"/>
              <a:t>10.1.2024</a:t>
            </a:fld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ADEA7B-104E-61F3-F493-3F682C08F9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44677"/>
            <a:ext cx="5728757" cy="411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628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569B2-C771-D521-5F21-132F239C1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Contact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6CF05-5ADC-E4E0-1D96-4E20C40ED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541" y="1655823"/>
            <a:ext cx="10177200" cy="4459751"/>
          </a:xfrm>
        </p:spPr>
        <p:txBody>
          <a:bodyPr/>
          <a:lstStyle/>
          <a:p>
            <a:r>
              <a:rPr lang="fi-FI" sz="2200">
                <a:hlinkClick r:id="rId2"/>
              </a:rPr>
              <a:t>asiointi.uef.fi</a:t>
            </a:r>
            <a:r>
              <a:rPr lang="fi-FI" sz="2200"/>
              <a:t> // </a:t>
            </a:r>
            <a:r>
              <a:rPr lang="fi-FI" sz="2200">
                <a:hlinkClick r:id="rId3"/>
              </a:rPr>
              <a:t>eservices.uef.fi</a:t>
            </a:r>
            <a:endParaRPr lang="fi-FI" sz="2200"/>
          </a:p>
          <a:p>
            <a:pPr lvl="1"/>
            <a:r>
              <a:rPr lang="fi-FI" sz="2200" err="1"/>
              <a:t>Student</a:t>
            </a:r>
            <a:r>
              <a:rPr lang="fi-FI" sz="2200"/>
              <a:t> Services =&gt; </a:t>
            </a:r>
            <a:r>
              <a:rPr lang="fi-FI" sz="2200" err="1"/>
              <a:t>Student’s</a:t>
            </a:r>
            <a:r>
              <a:rPr lang="fi-FI" sz="2200"/>
              <a:t> Digital </a:t>
            </a:r>
            <a:r>
              <a:rPr lang="fi-FI" sz="2200" err="1"/>
              <a:t>Skills</a:t>
            </a:r>
            <a:endParaRPr lang="fi-FI" sz="2200"/>
          </a:p>
          <a:p>
            <a:pPr lvl="1"/>
            <a:endParaRPr lang="fi-FI"/>
          </a:p>
          <a:p>
            <a:pPr lvl="1"/>
            <a:endParaRPr lang="fi-FI"/>
          </a:p>
          <a:p>
            <a:pPr marL="0" indent="0">
              <a:buNone/>
            </a:pPr>
            <a:endParaRPr lang="fi-FI"/>
          </a:p>
          <a:p>
            <a:r>
              <a:rPr lang="fi-FI" sz="2200" err="1"/>
              <a:t>Oppari</a:t>
            </a:r>
            <a:endParaRPr lang="fi-FI" sz="2200"/>
          </a:p>
          <a:p>
            <a:pPr lvl="1"/>
            <a:r>
              <a:rPr lang="fi-FI" sz="1800"/>
              <a:t>Canthia 2nd </a:t>
            </a:r>
            <a:r>
              <a:rPr lang="fi-FI" sz="1800" err="1"/>
              <a:t>floor</a:t>
            </a:r>
            <a:endParaRPr lang="fi-FI" sz="1800"/>
          </a:p>
          <a:p>
            <a:pPr lvl="1"/>
            <a:r>
              <a:rPr lang="fi-FI" sz="1800" err="1"/>
              <a:t>Carelia</a:t>
            </a:r>
            <a:r>
              <a:rPr lang="fi-FI" sz="1800"/>
              <a:t> 1st </a:t>
            </a:r>
            <a:r>
              <a:rPr lang="fi-FI" sz="1800" err="1"/>
              <a:t>floor</a:t>
            </a:r>
            <a:endParaRPr lang="fi-FI" sz="1800"/>
          </a:p>
          <a:p>
            <a:pPr lvl="1"/>
            <a:r>
              <a:rPr lang="fi-FI" sz="1400" err="1">
                <a:hlinkClick r:id="rId4"/>
              </a:rPr>
              <a:t>Oppari</a:t>
            </a:r>
            <a:r>
              <a:rPr lang="fi-FI" sz="1400">
                <a:hlinkClick r:id="rId4"/>
              </a:rPr>
              <a:t> - </a:t>
            </a:r>
            <a:r>
              <a:rPr lang="fi-FI" sz="1400" err="1">
                <a:hlinkClick r:id="rId4"/>
              </a:rPr>
              <a:t>opening</a:t>
            </a:r>
            <a:r>
              <a:rPr lang="fi-FI" sz="1400">
                <a:hlinkClick r:id="rId4"/>
              </a:rPr>
              <a:t> </a:t>
            </a:r>
            <a:r>
              <a:rPr lang="fi-FI" sz="1400" err="1">
                <a:hlinkClick r:id="rId4"/>
              </a:rPr>
              <a:t>hours</a:t>
            </a:r>
            <a:r>
              <a:rPr lang="fi-FI" sz="1400">
                <a:hlinkClick r:id="rId4"/>
              </a:rPr>
              <a:t> - UEF Kamu</a:t>
            </a:r>
            <a:endParaRPr lang="fi-FI" sz="1800"/>
          </a:p>
          <a:p>
            <a:r>
              <a:rPr lang="fi-FI" sz="2200" err="1"/>
              <a:t>During</a:t>
            </a:r>
            <a:r>
              <a:rPr lang="fi-FI" sz="2200"/>
              <a:t> </a:t>
            </a:r>
            <a:r>
              <a:rPr lang="fi-FI" sz="2200" err="1"/>
              <a:t>semesters</a:t>
            </a:r>
            <a:r>
              <a:rPr lang="fi-FI" sz="2200"/>
              <a:t>, staff </a:t>
            </a:r>
            <a:r>
              <a:rPr lang="fi-FI" sz="2200" err="1"/>
              <a:t>from</a:t>
            </a:r>
            <a:r>
              <a:rPr lang="fi-FI" sz="2200"/>
              <a:t> Digital Services in </a:t>
            </a:r>
            <a:r>
              <a:rPr lang="fi-FI" sz="2200" err="1"/>
              <a:t>Oppari</a:t>
            </a:r>
            <a:r>
              <a:rPr lang="fi-FI" sz="2200"/>
              <a:t> 10-14, </a:t>
            </a:r>
            <a:r>
              <a:rPr kumimoji="0" lang="fi-FI" sz="22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mon-fri</a:t>
            </a:r>
            <a:r>
              <a:rPr kumimoji="0" lang="fi-FI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fi-FI"/>
          </a:p>
          <a:p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A48149-8E4C-F771-20E3-14926D6F2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0D10A-A00B-4CBE-B0A3-3E6199CE41C7}" type="datetime1">
              <a:rPr lang="fi-FI" smtClean="0"/>
              <a:t>10.1.2024</a:t>
            </a:fld>
            <a:endParaRPr lang="fi-F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1A1EDE-D5D1-633C-A0F0-2B4B64E11E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2118" y="2515868"/>
            <a:ext cx="8027764" cy="152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151788"/>
      </p:ext>
    </p:extLst>
  </p:cSld>
  <p:clrMapOvr>
    <a:masterClrMapping/>
  </p:clrMapOvr>
</p:sld>
</file>

<file path=ppt/theme/theme1.xml><?xml version="1.0" encoding="utf-8"?>
<a:theme xmlns:a="http://schemas.openxmlformats.org/drawingml/2006/main" name="Aloitus">
  <a:themeElements>
    <a:clrScheme name="UEF">
      <a:dk1>
        <a:srgbClr val="000000"/>
      </a:dk1>
      <a:lt1>
        <a:srgbClr val="FFFFFF"/>
      </a:lt1>
      <a:dk2>
        <a:srgbClr val="000000"/>
      </a:dk2>
      <a:lt2>
        <a:srgbClr val="D4D4D4"/>
      </a:lt2>
      <a:accent1>
        <a:srgbClr val="077E9E"/>
      </a:accent1>
      <a:accent2>
        <a:srgbClr val="006788"/>
      </a:accent2>
      <a:accent3>
        <a:srgbClr val="FFFFFF"/>
      </a:accent3>
      <a:accent4>
        <a:srgbClr val="000000"/>
      </a:accent4>
      <a:accent5>
        <a:srgbClr val="28B8CE"/>
      </a:accent5>
      <a:accent6>
        <a:srgbClr val="005D7B"/>
      </a:accent6>
      <a:hlink>
        <a:srgbClr val="009FB8"/>
      </a:hlink>
      <a:folHlink>
        <a:srgbClr val="28B8CE"/>
      </a:folHlink>
    </a:clrScheme>
    <a:fontScheme name="Otsikko UEF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ef_basic_laajamalli-3 1">
        <a:dk1>
          <a:srgbClr val="000000"/>
        </a:dk1>
        <a:lt1>
          <a:srgbClr val="FFFFFF"/>
        </a:lt1>
        <a:dk2>
          <a:srgbClr val="000000"/>
        </a:dk2>
        <a:lt2>
          <a:srgbClr val="D4D4D4"/>
        </a:lt2>
        <a:accent1>
          <a:srgbClr val="D4D800"/>
        </a:accent1>
        <a:accent2>
          <a:srgbClr val="006788"/>
        </a:accent2>
        <a:accent3>
          <a:srgbClr val="FFFFFF"/>
        </a:accent3>
        <a:accent4>
          <a:srgbClr val="000000"/>
        </a:accent4>
        <a:accent5>
          <a:srgbClr val="E6E9AA"/>
        </a:accent5>
        <a:accent6>
          <a:srgbClr val="005D7B"/>
        </a:accent6>
        <a:hlink>
          <a:srgbClr val="009FB8"/>
        </a:hlink>
        <a:folHlink>
          <a:srgbClr val="F9B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itys7" id="{C676C439-C2C0-C943-B5B9-96197AE5BB58}" vid="{241C52A0-79DD-DB4C-BE19-60290DD24C6E}"/>
    </a:ext>
  </a:extLst>
</a:theme>
</file>

<file path=ppt/theme/theme2.xml><?xml version="1.0" encoding="utf-8"?>
<a:theme xmlns:a="http://schemas.openxmlformats.org/drawingml/2006/main" name="Basic">
  <a:themeElements>
    <a:clrScheme name="UEF">
      <a:dk1>
        <a:srgbClr val="000000"/>
      </a:dk1>
      <a:lt1>
        <a:srgbClr val="FFFFFF"/>
      </a:lt1>
      <a:dk2>
        <a:srgbClr val="000000"/>
      </a:dk2>
      <a:lt2>
        <a:srgbClr val="D4D4D4"/>
      </a:lt2>
      <a:accent1>
        <a:srgbClr val="077E9E"/>
      </a:accent1>
      <a:accent2>
        <a:srgbClr val="006788"/>
      </a:accent2>
      <a:accent3>
        <a:srgbClr val="FFFFFF"/>
      </a:accent3>
      <a:accent4>
        <a:srgbClr val="000000"/>
      </a:accent4>
      <a:accent5>
        <a:srgbClr val="28B8CE"/>
      </a:accent5>
      <a:accent6>
        <a:srgbClr val="005D7B"/>
      </a:accent6>
      <a:hlink>
        <a:srgbClr val="009FB8"/>
      </a:hlink>
      <a:folHlink>
        <a:srgbClr val="28B8CE"/>
      </a:folHlink>
    </a:clrScheme>
    <a:fontScheme name="UEF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ef_basic_laajamalli-3 1">
        <a:dk1>
          <a:srgbClr val="000000"/>
        </a:dk1>
        <a:lt1>
          <a:srgbClr val="FFFFFF"/>
        </a:lt1>
        <a:dk2>
          <a:srgbClr val="000000"/>
        </a:dk2>
        <a:lt2>
          <a:srgbClr val="D4D4D4"/>
        </a:lt2>
        <a:accent1>
          <a:srgbClr val="D4D800"/>
        </a:accent1>
        <a:accent2>
          <a:srgbClr val="006788"/>
        </a:accent2>
        <a:accent3>
          <a:srgbClr val="FFFFFF"/>
        </a:accent3>
        <a:accent4>
          <a:srgbClr val="000000"/>
        </a:accent4>
        <a:accent5>
          <a:srgbClr val="E6E9AA"/>
        </a:accent5>
        <a:accent6>
          <a:srgbClr val="005D7B"/>
        </a:accent6>
        <a:hlink>
          <a:srgbClr val="009FB8"/>
        </a:hlink>
        <a:folHlink>
          <a:srgbClr val="F9B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itys7" id="{C676C439-C2C0-C943-B5B9-96197AE5BB58}" vid="{2FD83182-C6A8-7D4E-A9E0-B961312839DF}"/>
    </a:ext>
  </a:extLst>
</a:theme>
</file>

<file path=ppt/theme/theme3.xml><?xml version="1.0" encoding="utf-8"?>
<a:theme xmlns:a="http://schemas.openxmlformats.org/drawingml/2006/main" name="Välilehdet">
  <a:themeElements>
    <a:clrScheme name="UEF">
      <a:dk1>
        <a:srgbClr val="000000"/>
      </a:dk1>
      <a:lt1>
        <a:srgbClr val="FFFFFF"/>
      </a:lt1>
      <a:dk2>
        <a:srgbClr val="000000"/>
      </a:dk2>
      <a:lt2>
        <a:srgbClr val="D4D4D4"/>
      </a:lt2>
      <a:accent1>
        <a:srgbClr val="077E9E"/>
      </a:accent1>
      <a:accent2>
        <a:srgbClr val="006788"/>
      </a:accent2>
      <a:accent3>
        <a:srgbClr val="FFFFFF"/>
      </a:accent3>
      <a:accent4>
        <a:srgbClr val="000000"/>
      </a:accent4>
      <a:accent5>
        <a:srgbClr val="28B8CE"/>
      </a:accent5>
      <a:accent6>
        <a:srgbClr val="005D7B"/>
      </a:accent6>
      <a:hlink>
        <a:srgbClr val="009FB8"/>
      </a:hlink>
      <a:folHlink>
        <a:srgbClr val="28B8CE"/>
      </a:folHlink>
    </a:clrScheme>
    <a:fontScheme name="Otsikko UEF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ef_basic_laajamalli-3 1">
        <a:dk1>
          <a:srgbClr val="000000"/>
        </a:dk1>
        <a:lt1>
          <a:srgbClr val="FFFFFF"/>
        </a:lt1>
        <a:dk2>
          <a:srgbClr val="000000"/>
        </a:dk2>
        <a:lt2>
          <a:srgbClr val="D4D4D4"/>
        </a:lt2>
        <a:accent1>
          <a:srgbClr val="D4D800"/>
        </a:accent1>
        <a:accent2>
          <a:srgbClr val="006788"/>
        </a:accent2>
        <a:accent3>
          <a:srgbClr val="FFFFFF"/>
        </a:accent3>
        <a:accent4>
          <a:srgbClr val="000000"/>
        </a:accent4>
        <a:accent5>
          <a:srgbClr val="E6E9AA"/>
        </a:accent5>
        <a:accent6>
          <a:srgbClr val="005D7B"/>
        </a:accent6>
        <a:hlink>
          <a:srgbClr val="009FB8"/>
        </a:hlink>
        <a:folHlink>
          <a:srgbClr val="F9B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itys7" id="{C676C439-C2C0-C943-B5B9-96197AE5BB58}" vid="{AE7E76F1-1FDB-4E4A-9FA6-B277271525A5}"/>
    </a:ext>
  </a:extLst>
</a:theme>
</file>

<file path=ppt/theme/theme4.xml><?xml version="1.0" encoding="utf-8"?>
<a:theme xmlns:a="http://schemas.openxmlformats.org/drawingml/2006/main" name="Lopetus">
  <a:themeElements>
    <a:clrScheme name="UEF">
      <a:dk1>
        <a:srgbClr val="000000"/>
      </a:dk1>
      <a:lt1>
        <a:srgbClr val="FFFFFF"/>
      </a:lt1>
      <a:dk2>
        <a:srgbClr val="000000"/>
      </a:dk2>
      <a:lt2>
        <a:srgbClr val="D4D4D4"/>
      </a:lt2>
      <a:accent1>
        <a:srgbClr val="077E9E"/>
      </a:accent1>
      <a:accent2>
        <a:srgbClr val="006788"/>
      </a:accent2>
      <a:accent3>
        <a:srgbClr val="FFFFFF"/>
      </a:accent3>
      <a:accent4>
        <a:srgbClr val="000000"/>
      </a:accent4>
      <a:accent5>
        <a:srgbClr val="28B8CE"/>
      </a:accent5>
      <a:accent6>
        <a:srgbClr val="005D7B"/>
      </a:accent6>
      <a:hlink>
        <a:srgbClr val="009FB8"/>
      </a:hlink>
      <a:folHlink>
        <a:srgbClr val="28B8CE"/>
      </a:folHlink>
    </a:clrScheme>
    <a:fontScheme name="Otsikko UEF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800" dirty="0">
            <a:latin typeface="Open Sans ExtraBold" panose="020B0906030804020204" pitchFamily="34" charset="0"/>
            <a:ea typeface="Open Sans ExtraBold" panose="020B0906030804020204" pitchFamily="34" charset="0"/>
            <a:cs typeface="Open Sans ExtraBold" panose="020B0906030804020204" pitchFamily="34" charset="0"/>
          </a:defRPr>
        </a:defPPr>
      </a:lstStyle>
    </a:txDef>
  </a:objectDefaults>
  <a:extraClrSchemeLst>
    <a:extraClrScheme>
      <a:clrScheme name="uef_basic_laajamalli-3 1">
        <a:dk1>
          <a:srgbClr val="000000"/>
        </a:dk1>
        <a:lt1>
          <a:srgbClr val="FFFFFF"/>
        </a:lt1>
        <a:dk2>
          <a:srgbClr val="000000"/>
        </a:dk2>
        <a:lt2>
          <a:srgbClr val="D4D4D4"/>
        </a:lt2>
        <a:accent1>
          <a:srgbClr val="D4D800"/>
        </a:accent1>
        <a:accent2>
          <a:srgbClr val="006788"/>
        </a:accent2>
        <a:accent3>
          <a:srgbClr val="FFFFFF"/>
        </a:accent3>
        <a:accent4>
          <a:srgbClr val="000000"/>
        </a:accent4>
        <a:accent5>
          <a:srgbClr val="E6E9AA"/>
        </a:accent5>
        <a:accent6>
          <a:srgbClr val="005D7B"/>
        </a:accent6>
        <a:hlink>
          <a:srgbClr val="009FB8"/>
        </a:hlink>
        <a:folHlink>
          <a:srgbClr val="F9B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itys7" id="{C676C439-C2C0-C943-B5B9-96197AE5BB58}" vid="{531A8CA0-87F7-3743-9BC9-21D57F1A04CF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EF Service Catalog Document" ma:contentTypeID="0x010100B5DDBFB1DF164A32A47B44F2EE8DA19D009383946C736D66468608B43E2D226DDE" ma:contentTypeVersion="23" ma:contentTypeDescription="UEF Service Catalog Document Content Type" ma:contentTypeScope="" ma:versionID="b5cacf27735590aa0d959378c5264b30">
  <xsd:schema xmlns:xsd="http://www.w3.org/2001/XMLSchema" xmlns:xs="http://www.w3.org/2001/XMLSchema" xmlns:p="http://schemas.microsoft.com/office/2006/metadata/properties" xmlns:ns1="5b79877e-0d44-4f95-921b-7edaf05a2dcc" xmlns:ns3="1d87ef13-6867-41d1-92cb-c91dfbd74ebd" xmlns:ns4="467c70a8-9f46-48f3-84c3-a316cc94901c" targetNamespace="http://schemas.microsoft.com/office/2006/metadata/properties" ma:root="true" ma:fieldsID="3fb0d3c3c046a8957653c47b44abc0cc" ns1:_="" ns3:_="" ns4:_="">
    <xsd:import namespace="5b79877e-0d44-4f95-921b-7edaf05a2dcc"/>
    <xsd:import namespace="1d87ef13-6867-41d1-92cb-c91dfbd74ebd"/>
    <xsd:import namespace="467c70a8-9f46-48f3-84c3-a316cc94901c"/>
    <xsd:element name="properties">
      <xsd:complexType>
        <xsd:sequence>
          <xsd:element name="documentManagement">
            <xsd:complexType>
              <xsd:all>
                <xsd:element ref="ns1:UEFHeimoDownloadLink" minOccurs="0"/>
                <xsd:element ref="ns1:TaxCatchAll" minOccurs="0"/>
                <xsd:element ref="ns1:TaxCatchAllLabel" minOccurs="0"/>
                <xsd:element ref="ns1:g42cdf23981843cca7c1dd939464ab4a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3:MediaServiceOCR" minOccurs="0"/>
                <xsd:element ref="ns4:SharedWithDetail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79877e-0d44-4f95-921b-7edaf05a2dcc" elementFormDefault="qualified">
    <xsd:import namespace="http://schemas.microsoft.com/office/2006/documentManagement/types"/>
    <xsd:import namespace="http://schemas.microsoft.com/office/infopath/2007/PartnerControls"/>
    <xsd:element name="UEFHeimoDownloadLink" ma:index="0" nillable="true" ma:displayName="Lataus linkki" ma:internalName="UEFHeimoDownloadLink">
      <xsd:simpleType>
        <xsd:restriction base="dms:Text"/>
      </xsd:simpleType>
    </xsd:element>
    <xsd:element name="TaxCatchAll" ma:index="9" nillable="true" ma:displayName="Luokituksen Kaikki-sarake" ma:description="" ma:hidden="true" ma:list="{55c7c385-7335-4cd2-88a6-06e8c5f38f61}" ma:internalName="TaxCatchAll" ma:showField="CatchAllData" ma:web="5b79877e-0d44-4f95-921b-7edaf05a2d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Luokituksen Kaikki-sarake1" ma:description="" ma:hidden="true" ma:list="{55c7c385-7335-4cd2-88a6-06e8c5f38f61}" ma:internalName="TaxCatchAllLabel" ma:readOnly="true" ma:showField="CatchAllDataLabel" ma:web="5b79877e-0d44-4f95-921b-7edaf05a2d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g42cdf23981843cca7c1dd939464ab4a" ma:index="12" nillable="true" ma:taxonomy="true" ma:internalName="g42cdf23981843cca7c1dd939464ab4a" ma:taxonomyFieldName="UEFTopic" ma:displayName="Aihealue" ma:fieldId="{042cdf23-9818-43cc-a7c1-dd939464ab4a}" ma:taxonomyMulti="true" ma:sspId="5ba83825-fb8d-42b2-af4d-523da4d0f30d" ma:termSetId="49bd9c11-8f50-4179-b8f9-4fee8c2dfcc6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87ef13-6867-41d1-92cb-c91dfbd74e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7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9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5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7" nillable="true" ma:taxonomy="true" ma:internalName="lcf76f155ced4ddcb4097134ff3c332f" ma:taxonomyFieldName="MediaServiceImageTags" ma:displayName="Kuvien tunnisteet" ma:readOnly="false" ma:fieldId="{5cf76f15-5ced-4ddc-b409-7134ff3c332f}" ma:taxonomyMulti="true" ma:sspId="5ba83825-fb8d-42b2-af4d-523da4d0f30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7c70a8-9f46-48f3-84c3-a316cc94901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42cdf23981843cca7c1dd939464ab4a xmlns="5b79877e-0d44-4f95-921b-7edaf05a2dcc">
      <Terms xmlns="http://schemas.microsoft.com/office/infopath/2007/PartnerControls"/>
    </g42cdf23981843cca7c1dd939464ab4a>
    <TaxCatchAll xmlns="5b79877e-0d44-4f95-921b-7edaf05a2dcc" xsi:nil="true"/>
    <UEFHeimoDownloadLink xmlns="5b79877e-0d44-4f95-921b-7edaf05a2dcc">https://studentuef.sharepoint.com/sites/heimo_fi/palvelut/Documents/UEF_PP_malli.potx</UEFHeimoDownloadLink>
    <lcf76f155ced4ddcb4097134ff3c332f xmlns="1d87ef13-6867-41d1-92cb-c91dfbd74eb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335DBD7-B3FB-4027-9294-C2F18ED8542F}">
  <ds:schemaRefs>
    <ds:schemaRef ds:uri="1d87ef13-6867-41d1-92cb-c91dfbd74ebd"/>
    <ds:schemaRef ds:uri="467c70a8-9f46-48f3-84c3-a316cc94901c"/>
    <ds:schemaRef ds:uri="5b79877e-0d44-4f95-921b-7edaf05a2dc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CC9D2D7-4843-4E6E-A0BF-47FB76859A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8F97D9E-9621-4F01-BAAB-18C60D50092F}">
  <ds:schemaRefs>
    <ds:schemaRef ds:uri="1d87ef13-6867-41d1-92cb-c91dfbd74ebd"/>
    <ds:schemaRef ds:uri="5b79877e-0d44-4f95-921b-7edaf05a2dcc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UEF_PP_malli</Template>
  <TotalTime>0</TotalTime>
  <Words>288</Words>
  <Application>Microsoft Office PowerPoint</Application>
  <PresentationFormat>Widescreen</PresentationFormat>
  <Paragraphs>62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Arial</vt:lpstr>
      <vt:lpstr>Calibri</vt:lpstr>
      <vt:lpstr>Open Sans</vt:lpstr>
      <vt:lpstr>Open Sans Extrabold</vt:lpstr>
      <vt:lpstr>Open Sans Extrabold</vt:lpstr>
      <vt:lpstr>Open Sans SemiBold</vt:lpstr>
      <vt:lpstr>Palatino Linotype</vt:lpstr>
      <vt:lpstr>Wingdings</vt:lpstr>
      <vt:lpstr>Aloitus</vt:lpstr>
      <vt:lpstr>Basic</vt:lpstr>
      <vt:lpstr>Välilehdet</vt:lpstr>
      <vt:lpstr>Lopetus</vt:lpstr>
      <vt:lpstr>OPPARI</vt:lpstr>
      <vt:lpstr>What is Oppari</vt:lpstr>
      <vt:lpstr>Where?</vt:lpstr>
      <vt:lpstr>What can you find in Oppari?</vt:lpstr>
      <vt:lpstr>IT Service Desk</vt:lpstr>
      <vt:lpstr>Printing — Money</vt:lpstr>
      <vt:lpstr>Printing — How? Where?</vt:lpstr>
      <vt:lpstr>Contact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OPPARI</dc:title>
  <dc:creator>Alisa Rissanen</dc:creator>
  <cp:lastModifiedBy>Kirsi Konttinen</cp:lastModifiedBy>
  <cp:revision>2</cp:revision>
  <dcterms:created xsi:type="dcterms:W3CDTF">2023-12-14T13:14:28Z</dcterms:created>
  <dcterms:modified xsi:type="dcterms:W3CDTF">2024-01-10T14:44:38Z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0x010100B5DDBFB1DF164A32A47B44F2EE8DA19D009383946C736D66468608B43E2D226DDE</vt:lpwstr>
  </property>
  <property fmtid="{D5CDD505-2E9C-101B-9397-08002B2CF9AE}" pid="3" name="UEFTopic">
    <vt:lpwstr/>
  </property>
</Properties>
</file>