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4" r:id="rId3"/>
    <p:sldId id="265" r:id="rId4"/>
    <p:sldId id="266" r:id="rId5"/>
    <p:sldId id="287" r:id="rId6"/>
    <p:sldId id="284" r:id="rId7"/>
    <p:sldId id="283" r:id="rId8"/>
    <p:sldId id="267" r:id="rId9"/>
    <p:sldId id="268" r:id="rId10"/>
    <p:sldId id="285" r:id="rId11"/>
    <p:sldId id="286" r:id="rId12"/>
    <p:sldId id="281" r:id="rId13"/>
    <p:sldId id="270" r:id="rId14"/>
    <p:sldId id="269" r:id="rId15"/>
    <p:sldId id="272" r:id="rId16"/>
    <p:sldId id="271" r:id="rId17"/>
    <p:sldId id="273" r:id="rId18"/>
    <p:sldId id="274" r:id="rId19"/>
    <p:sldId id="276" r:id="rId20"/>
    <p:sldId id="277" r:id="rId21"/>
    <p:sldId id="278" r:id="rId22"/>
    <p:sldId id="279" r:id="rId23"/>
    <p:sldId id="256"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DD2328-E665-4C10-B47D-7BE652FEEC2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1D0C636-51AD-47D2-A083-511E2DAEA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D4ECEE8-56FE-4C6B-A20F-FE30475E6BAF}"/>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5" name="Alatunnisteen paikkamerkki 4">
            <a:extLst>
              <a:ext uri="{FF2B5EF4-FFF2-40B4-BE49-F238E27FC236}">
                <a16:creationId xmlns:a16="http://schemas.microsoft.com/office/drawing/2014/main" id="{2E4D4AFA-2C8C-43B1-86C5-68F84C411C9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77F4A73-0A88-4AFE-81F9-18B91F92B493}"/>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79963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3B7C90-9287-4DC2-A04E-F7099EEB26E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BEE87C7-4D53-4149-B90A-C0FF54794CC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27DC8ED-F423-492D-A89D-40F607E83E9B}"/>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5" name="Alatunnisteen paikkamerkki 4">
            <a:extLst>
              <a:ext uri="{FF2B5EF4-FFF2-40B4-BE49-F238E27FC236}">
                <a16:creationId xmlns:a16="http://schemas.microsoft.com/office/drawing/2014/main" id="{0C414649-AF38-4DFA-A83C-966031BC36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120693D-9F16-486A-B0A9-7DD306364903}"/>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161019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BD25546-24F7-4538-9829-54632EA8527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8EAAE47-5281-4375-B117-63E8060AA45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F696F5-E313-44AA-B9E6-B6D47FAC1DB5}"/>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5" name="Alatunnisteen paikkamerkki 4">
            <a:extLst>
              <a:ext uri="{FF2B5EF4-FFF2-40B4-BE49-F238E27FC236}">
                <a16:creationId xmlns:a16="http://schemas.microsoft.com/office/drawing/2014/main" id="{E250D2C8-54D3-4C35-AD23-F5EE11DBDD7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71984C-C754-416D-A420-3976E80D6352}"/>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376169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 Master Layout">
    <p:spTree>
      <p:nvGrpSpPr>
        <p:cNvPr id="1" name=""/>
        <p:cNvGrpSpPr/>
        <p:nvPr/>
      </p:nvGrpSpPr>
      <p:grpSpPr>
        <a:xfrm>
          <a:off x="0" y="0"/>
          <a:ext cx="0" cy="0"/>
          <a:chOff x="0" y="0"/>
          <a:chExt cx="0" cy="0"/>
        </a:xfrm>
      </p:grpSpPr>
      <p:sp>
        <p:nvSpPr>
          <p:cNvPr id="19" name="Image"/>
          <p:cNvSpPr>
            <a:spLocks noGrp="1"/>
          </p:cNvSpPr>
          <p:nvPr>
            <p:ph type="pic" idx="13"/>
          </p:nvPr>
        </p:nvSpPr>
        <p:spPr>
          <a:xfrm>
            <a:off x="4644826" y="723900"/>
            <a:ext cx="6787758" cy="5397500"/>
          </a:xfrm>
          <a:prstGeom prst="rect">
            <a:avLst/>
          </a:prstGeom>
        </p:spPr>
        <p:txBody>
          <a:bodyPr lIns="91439" tIns="45719" rIns="91439" bIns="45719"/>
          <a:lstStyle/>
          <a:p>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68366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4 Master Layout">
    <p:spTree>
      <p:nvGrpSpPr>
        <p:cNvPr id="1" name=""/>
        <p:cNvGrpSpPr/>
        <p:nvPr/>
      </p:nvGrpSpPr>
      <p:grpSpPr>
        <a:xfrm>
          <a:off x="0" y="0"/>
          <a:ext cx="0" cy="0"/>
          <a:chOff x="0" y="0"/>
          <a:chExt cx="0" cy="0"/>
        </a:xfrm>
      </p:grpSpPr>
      <p:sp>
        <p:nvSpPr>
          <p:cNvPr id="116" name="Image"/>
          <p:cNvSpPr>
            <a:spLocks noGrp="1"/>
          </p:cNvSpPr>
          <p:nvPr>
            <p:ph type="pic" sz="quarter" idx="13"/>
          </p:nvPr>
        </p:nvSpPr>
        <p:spPr>
          <a:xfrm>
            <a:off x="1137173" y="469588"/>
            <a:ext cx="2495027" cy="2495027"/>
          </a:xfrm>
          <a:prstGeom prst="rect">
            <a:avLst/>
          </a:prstGeom>
        </p:spPr>
        <p:txBody>
          <a:bodyPr lIns="91439" tIns="45719" rIns="91439" bIns="45719"/>
          <a:lstStyle/>
          <a:p>
            <a:endParaRPr/>
          </a:p>
        </p:txBody>
      </p:sp>
      <p:sp>
        <p:nvSpPr>
          <p:cNvPr id="117" name="Image"/>
          <p:cNvSpPr>
            <a:spLocks noGrp="1"/>
          </p:cNvSpPr>
          <p:nvPr>
            <p:ph type="pic" sz="quarter" idx="14"/>
          </p:nvPr>
        </p:nvSpPr>
        <p:spPr>
          <a:xfrm>
            <a:off x="1137173" y="3860488"/>
            <a:ext cx="2495027" cy="2495027"/>
          </a:xfrm>
          <a:prstGeom prst="rect">
            <a:avLst/>
          </a:prstGeom>
        </p:spPr>
        <p:txBody>
          <a:bodyPr lIns="91439" tIns="45719" rIns="91439" bIns="45719"/>
          <a:lstStyle/>
          <a:p>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90275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4A0FD-3C23-4367-8D77-7419A53F4B7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8A4232A-0D73-42DB-9B67-F38E12D5AB5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EF6221-BF66-409D-9FA0-E2868571FF4F}"/>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5" name="Alatunnisteen paikkamerkki 4">
            <a:extLst>
              <a:ext uri="{FF2B5EF4-FFF2-40B4-BE49-F238E27FC236}">
                <a16:creationId xmlns:a16="http://schemas.microsoft.com/office/drawing/2014/main" id="{1B543658-1F35-4D50-954D-9F766D6CCD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6B0DF61-8EE4-4A44-BA13-40589EF5D20D}"/>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42302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EF759B-3525-4DAC-A4BA-CF06D2AFE48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5D047BC-B928-43CA-AF13-FE6205E6D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DE53D33-44C4-4E9A-9BB3-5900ABA219A7}"/>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5" name="Alatunnisteen paikkamerkki 4">
            <a:extLst>
              <a:ext uri="{FF2B5EF4-FFF2-40B4-BE49-F238E27FC236}">
                <a16:creationId xmlns:a16="http://schemas.microsoft.com/office/drawing/2014/main" id="{F719F036-7C1E-4ECA-B568-6194AFF192A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FCB22C-C497-4B6A-95E2-8266A71AC48D}"/>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160265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86A1C7-E481-4E2D-95BF-B5AF9CA906E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8E7E66A-484F-472B-B47E-3757EFB6129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EB7D2BE-993D-4520-9C63-D31C2B3672D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7BF7BB0-4E24-46C4-A7E2-4DB10F6E1A2A}"/>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6" name="Alatunnisteen paikkamerkki 5">
            <a:extLst>
              <a:ext uri="{FF2B5EF4-FFF2-40B4-BE49-F238E27FC236}">
                <a16:creationId xmlns:a16="http://schemas.microsoft.com/office/drawing/2014/main" id="{60D53138-B00C-4AD1-9738-3CE469227AF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0D4C775-48F1-47C7-9705-386F66926FE1}"/>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82836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E09E5B-415D-4842-B4D2-0F1988B8CD6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BA59E64-D2EE-47C7-B1B8-1142E8B30A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F9A49DD-DA3B-4682-8D0A-7C38B02EF29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7C4EE1E-2526-451E-9686-9698809CB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3F0F560-6AD8-4800-BD5E-FD71300D5F7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689477D-6FEF-44E9-9F0D-EB7266D9C687}"/>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8" name="Alatunnisteen paikkamerkki 7">
            <a:extLst>
              <a:ext uri="{FF2B5EF4-FFF2-40B4-BE49-F238E27FC236}">
                <a16:creationId xmlns:a16="http://schemas.microsoft.com/office/drawing/2014/main" id="{CEB77C13-C4C2-4500-9A48-8D328BED8F0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79C8A2E-953A-4145-9C1D-898E8E9C43F0}"/>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386762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E5A77E-94C4-437D-8A3E-890510667D2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1DAD74C-DE37-4E87-9FC7-C1DCB5B6418E}"/>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4" name="Alatunnisteen paikkamerkki 3">
            <a:extLst>
              <a:ext uri="{FF2B5EF4-FFF2-40B4-BE49-F238E27FC236}">
                <a16:creationId xmlns:a16="http://schemas.microsoft.com/office/drawing/2014/main" id="{5A6798E7-E78C-4DDC-9A54-0ED660CE111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8044F64-9983-43EB-AE29-36E6B553186A}"/>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72829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A43FEBC-1A0D-46DA-A878-D3A5DC3840A4}"/>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3" name="Alatunnisteen paikkamerkki 2">
            <a:extLst>
              <a:ext uri="{FF2B5EF4-FFF2-40B4-BE49-F238E27FC236}">
                <a16:creationId xmlns:a16="http://schemas.microsoft.com/office/drawing/2014/main" id="{3F88EAA5-54D1-40CD-87CA-7F43911DD6A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5E0279B-5A8A-4E0D-BDD0-AB339D6AA7BB}"/>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388424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57AF01-528E-4608-AFCD-C589DDA793B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2F20E8A-87DB-4771-B941-E5444292D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EADF374-3C03-46C1-A79A-612CB42B1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8BB10ED-AEEB-43F7-92C4-A10ECE3160CD}"/>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6" name="Alatunnisteen paikkamerkki 5">
            <a:extLst>
              <a:ext uri="{FF2B5EF4-FFF2-40B4-BE49-F238E27FC236}">
                <a16:creationId xmlns:a16="http://schemas.microsoft.com/office/drawing/2014/main" id="{1BB9F9F3-4FE4-4685-9075-5195A862C88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E0EB1B1-0115-4FEC-ACF7-96FDB37A5C8B}"/>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192678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1000AE-607B-4526-87DD-654E878A04B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533862-4ADE-48DD-86E2-CDFCCC507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774F8C9-8554-4E53-B51C-D47D05209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BB4364F-AEB4-4C36-BB3A-9F2E861A4C29}"/>
              </a:ext>
            </a:extLst>
          </p:cNvPr>
          <p:cNvSpPr>
            <a:spLocks noGrp="1"/>
          </p:cNvSpPr>
          <p:nvPr>
            <p:ph type="dt" sz="half" idx="10"/>
          </p:nvPr>
        </p:nvSpPr>
        <p:spPr/>
        <p:txBody>
          <a:bodyPr/>
          <a:lstStyle/>
          <a:p>
            <a:fld id="{DBEEDC49-484D-4AE6-88A4-383235742BDB}" type="datetimeFigureOut">
              <a:rPr lang="fi-FI" smtClean="0"/>
              <a:t>28.11.2024</a:t>
            </a:fld>
            <a:endParaRPr lang="fi-FI"/>
          </a:p>
        </p:txBody>
      </p:sp>
      <p:sp>
        <p:nvSpPr>
          <p:cNvPr id="6" name="Alatunnisteen paikkamerkki 5">
            <a:extLst>
              <a:ext uri="{FF2B5EF4-FFF2-40B4-BE49-F238E27FC236}">
                <a16:creationId xmlns:a16="http://schemas.microsoft.com/office/drawing/2014/main" id="{F806C419-114B-4DEB-97F4-3BF86846799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7145D2D-3796-4CA4-B375-E45A969EDB90}"/>
              </a:ext>
            </a:extLst>
          </p:cNvPr>
          <p:cNvSpPr>
            <a:spLocks noGrp="1"/>
          </p:cNvSpPr>
          <p:nvPr>
            <p:ph type="sldNum" sz="quarter" idx="12"/>
          </p:nvPr>
        </p:nvSpPr>
        <p:spPr/>
        <p:txBody>
          <a:bodyPr/>
          <a:lstStyle/>
          <a:p>
            <a:fld id="{79D801E5-583A-4C46-903C-B919C9BECA0B}" type="slidenum">
              <a:rPr lang="fi-FI" smtClean="0"/>
              <a:t>‹#›</a:t>
            </a:fld>
            <a:endParaRPr lang="fi-FI"/>
          </a:p>
        </p:txBody>
      </p:sp>
    </p:spTree>
    <p:extLst>
      <p:ext uri="{BB962C8B-B14F-4D97-AF65-F5344CB8AC3E}">
        <p14:creationId xmlns:p14="http://schemas.microsoft.com/office/powerpoint/2010/main" val="210282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251045-2173-4DA4-8F1F-45DC6715D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8B3FDFF-6453-43A0-8424-177229AD2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820942-AC20-4D3E-A8B4-7383BD633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EDC49-484D-4AE6-88A4-383235742BDB}" type="datetimeFigureOut">
              <a:rPr lang="fi-FI" smtClean="0"/>
              <a:t>28.11.2024</a:t>
            </a:fld>
            <a:endParaRPr lang="fi-FI"/>
          </a:p>
        </p:txBody>
      </p:sp>
      <p:sp>
        <p:nvSpPr>
          <p:cNvPr id="5" name="Alatunnisteen paikkamerkki 4">
            <a:extLst>
              <a:ext uri="{FF2B5EF4-FFF2-40B4-BE49-F238E27FC236}">
                <a16:creationId xmlns:a16="http://schemas.microsoft.com/office/drawing/2014/main" id="{0042FAC1-6B05-421E-BAE3-78ED1A0B7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26524A4-C5B6-4B6F-98B4-9B94E2020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801E5-583A-4C46-903C-B919C9BECA0B}" type="slidenum">
              <a:rPr lang="fi-FI" smtClean="0"/>
              <a:t>‹#›</a:t>
            </a:fld>
            <a:endParaRPr lang="fi-FI"/>
          </a:p>
        </p:txBody>
      </p:sp>
    </p:spTree>
    <p:extLst>
      <p:ext uri="{BB962C8B-B14F-4D97-AF65-F5344CB8AC3E}">
        <p14:creationId xmlns:p14="http://schemas.microsoft.com/office/powerpoint/2010/main" val="81449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helpdesk@joensuunelli.fi" TargetMode="Externa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joensuunelli.fi/" TargetMode="Externa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huolto@joensuunelli.fi" TargetMode="External"/><Relationship Id="rId7" Type="http://schemas.openxmlformats.org/officeDocument/2006/relationships/image" Target="../media/image7.png"/><Relationship Id="rId2" Type="http://schemas.openxmlformats.org/officeDocument/2006/relationships/hyperlink" Target="mailto:kodit@joensuunelli.fi" TargetMode="Externa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vuokravalvonta@joensuunelli.f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Elli_rautatienasema_kuva-samu-a_lowres.jpg" descr="Elli_rautatienasema_kuva-samu-a_lowres.jpg"/>
          <p:cNvPicPr>
            <a:picLocks noChangeAspect="1"/>
          </p:cNvPicPr>
          <p:nvPr/>
        </p:nvPicPr>
        <p:blipFill>
          <a:blip r:embed="rId2"/>
          <a:stretch>
            <a:fillRect/>
          </a:stretch>
        </p:blipFill>
        <p:spPr>
          <a:xfrm>
            <a:off x="3066126" y="223505"/>
            <a:ext cx="8861843" cy="6410991"/>
          </a:xfrm>
          <a:prstGeom prst="rect">
            <a:avLst/>
          </a:prstGeom>
          <a:ln w="12700">
            <a:miter lim="400000"/>
          </a:ln>
        </p:spPr>
      </p:pic>
      <p:sp>
        <p:nvSpPr>
          <p:cNvPr id="307" name="Rectangle"/>
          <p:cNvSpPr/>
          <p:nvPr/>
        </p:nvSpPr>
        <p:spPr>
          <a:xfrm>
            <a:off x="-3" y="814444"/>
            <a:ext cx="4425128" cy="5203711"/>
          </a:xfrm>
          <a:prstGeom prst="rect">
            <a:avLst/>
          </a:prstGeom>
          <a:solidFill>
            <a:srgbClr val="3B3838"/>
          </a:solidFill>
          <a:ln w="12700">
            <a:miter lim="400000"/>
          </a:ln>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pic>
        <p:nvPicPr>
          <p:cNvPr id="308" name="Image" descr="Image"/>
          <p:cNvPicPr>
            <a:picLocks noChangeAspect="1"/>
          </p:cNvPicPr>
          <p:nvPr/>
        </p:nvPicPr>
        <p:blipFill>
          <a:blip r:embed="rId3"/>
          <a:stretch>
            <a:fillRect/>
          </a:stretch>
        </p:blipFill>
        <p:spPr>
          <a:xfrm>
            <a:off x="982646" y="2609277"/>
            <a:ext cx="2253266" cy="161404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608576" y="932689"/>
            <a:ext cx="5938773" cy="7017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KEYS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3789642" y="2768638"/>
            <a:ext cx="6610845" cy="2632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marL="457200" indent="-457200">
              <a:spcBef>
                <a:spcPts val="700"/>
              </a:spcBef>
              <a:buFont typeface="Arial" panose="020B0604020202020204" pitchFamily="34" charset="0"/>
              <a:buChar char="•"/>
              <a:defRPr/>
            </a:pPr>
            <a:r>
              <a:rPr lang="fi-FI" altLang="fi-FI" sz="1800" i="0" dirty="0" err="1">
                <a:latin typeface="+mj-lt"/>
              </a:rPr>
              <a:t>Keys</a:t>
            </a:r>
            <a:r>
              <a:rPr lang="fi-FI" altLang="fi-FI" sz="1800" i="0" dirty="0">
                <a:latin typeface="+mj-lt"/>
              </a:rPr>
              <a:t> </a:t>
            </a:r>
            <a:r>
              <a:rPr lang="fi-FI" altLang="fi-FI" sz="1800" i="0" dirty="0" err="1">
                <a:latin typeface="+mj-lt"/>
              </a:rPr>
              <a:t>are</a:t>
            </a:r>
            <a:r>
              <a:rPr lang="fi-FI" altLang="fi-FI" sz="1800" i="0" dirty="0">
                <a:latin typeface="+mj-lt"/>
              </a:rPr>
              <a:t> </a:t>
            </a:r>
            <a:r>
              <a:rPr lang="fi-FI" altLang="fi-FI" sz="1800" i="0" dirty="0" err="1">
                <a:latin typeface="+mj-lt"/>
              </a:rPr>
              <a:t>available</a:t>
            </a:r>
            <a:r>
              <a:rPr lang="fi-FI" altLang="fi-FI" sz="1800" i="0" dirty="0">
                <a:latin typeface="+mj-lt"/>
              </a:rPr>
              <a:t> on </a:t>
            </a:r>
            <a:r>
              <a:rPr lang="fi-FI" altLang="fi-FI" sz="1800" i="0" dirty="0" err="1">
                <a:latin typeface="+mj-lt"/>
              </a:rPr>
              <a:t>the</a:t>
            </a:r>
            <a:r>
              <a:rPr lang="fi-FI" altLang="fi-FI" sz="1800" i="0" dirty="0">
                <a:latin typeface="+mj-lt"/>
              </a:rPr>
              <a:t> </a:t>
            </a:r>
            <a:r>
              <a:rPr lang="fi-FI" altLang="fi-FI" sz="1800" i="0" dirty="0" err="1">
                <a:latin typeface="+mj-lt"/>
              </a:rPr>
              <a:t>first</a:t>
            </a:r>
            <a:r>
              <a:rPr lang="fi-FI" altLang="fi-FI" sz="1800" i="0" dirty="0">
                <a:latin typeface="+mj-lt"/>
              </a:rPr>
              <a:t> </a:t>
            </a:r>
            <a:r>
              <a:rPr lang="fi-FI" altLang="fi-FI" sz="1800" i="0" dirty="0" err="1">
                <a:latin typeface="+mj-lt"/>
              </a:rPr>
              <a:t>week</a:t>
            </a:r>
            <a:r>
              <a:rPr lang="fi-FI" altLang="fi-FI" sz="1800" i="0" dirty="0">
                <a:latin typeface="+mj-lt"/>
              </a:rPr>
              <a:t> </a:t>
            </a:r>
            <a:r>
              <a:rPr lang="fi-FI" altLang="fi-FI" sz="1800" i="0" dirty="0" err="1">
                <a:latin typeface="+mj-lt"/>
              </a:rPr>
              <a:t>day</a:t>
            </a:r>
            <a:r>
              <a:rPr lang="fi-FI" altLang="fi-FI" sz="1800" i="0" dirty="0">
                <a:latin typeface="+mj-lt"/>
              </a:rPr>
              <a:t> of </a:t>
            </a:r>
            <a:r>
              <a:rPr lang="fi-FI" altLang="fi-FI" sz="1800" i="0" dirty="0" err="1">
                <a:latin typeface="+mj-lt"/>
              </a:rPr>
              <a:t>the</a:t>
            </a:r>
            <a:r>
              <a:rPr lang="fi-FI" altLang="fi-FI" sz="1800" i="0" dirty="0">
                <a:latin typeface="+mj-lt"/>
              </a:rPr>
              <a:t> </a:t>
            </a:r>
            <a:r>
              <a:rPr lang="fi-FI" altLang="fi-FI" sz="1800" i="0" dirty="0" err="1">
                <a:latin typeface="+mj-lt"/>
              </a:rPr>
              <a:t>month</a:t>
            </a:r>
            <a:r>
              <a:rPr lang="fi-FI" altLang="fi-FI" sz="1800" i="0" dirty="0">
                <a:latin typeface="+mj-lt"/>
              </a:rPr>
              <a:t> (Mon-</a:t>
            </a:r>
            <a:r>
              <a:rPr lang="fi-FI" altLang="fi-FI" sz="1800" i="0" dirty="0" err="1">
                <a:latin typeface="+mj-lt"/>
              </a:rPr>
              <a:t>Fri</a:t>
            </a:r>
            <a:r>
              <a:rPr lang="fi-FI" altLang="fi-FI" sz="1800" i="0" dirty="0">
                <a:latin typeface="+mj-lt"/>
              </a:rPr>
              <a:t>). If </a:t>
            </a:r>
            <a:r>
              <a:rPr lang="fi-FI" altLang="fi-FI" sz="1800" i="0" dirty="0" err="1">
                <a:latin typeface="+mj-lt"/>
              </a:rPr>
              <a:t>the</a:t>
            </a:r>
            <a:r>
              <a:rPr lang="fi-FI" altLang="fi-FI" sz="1800" i="0" dirty="0">
                <a:latin typeface="+mj-lt"/>
              </a:rPr>
              <a:t> </a:t>
            </a:r>
            <a:r>
              <a:rPr lang="fi-FI" altLang="fi-FI" sz="1800" i="0" dirty="0" err="1">
                <a:latin typeface="+mj-lt"/>
              </a:rPr>
              <a:t>former</a:t>
            </a:r>
            <a:r>
              <a:rPr lang="fi-FI" altLang="fi-FI" sz="1800" i="0" dirty="0">
                <a:latin typeface="+mj-lt"/>
              </a:rPr>
              <a:t> </a:t>
            </a:r>
            <a:r>
              <a:rPr lang="fi-FI" altLang="fi-FI" sz="1800" i="0" dirty="0" err="1">
                <a:latin typeface="+mj-lt"/>
              </a:rPr>
              <a:t>tenant</a:t>
            </a:r>
            <a:r>
              <a:rPr lang="fi-FI" altLang="fi-FI" sz="1800" i="0" dirty="0">
                <a:latin typeface="+mj-lt"/>
              </a:rPr>
              <a:t> </a:t>
            </a:r>
            <a:r>
              <a:rPr lang="fi-FI" altLang="fi-FI" sz="1800" i="0" dirty="0" err="1">
                <a:latin typeface="+mj-lt"/>
              </a:rPr>
              <a:t>has</a:t>
            </a:r>
            <a:r>
              <a:rPr lang="fi-FI" altLang="fi-FI" sz="1800" i="0" dirty="0">
                <a:latin typeface="+mj-lt"/>
              </a:rPr>
              <a:t> </a:t>
            </a:r>
            <a:r>
              <a:rPr lang="fi-FI" altLang="fi-FI" sz="1800" i="0" dirty="0" err="1">
                <a:latin typeface="+mj-lt"/>
              </a:rPr>
              <a:t>left</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apartment</a:t>
            </a:r>
            <a:r>
              <a:rPr lang="fi-FI" altLang="fi-FI" sz="1800" i="0" dirty="0">
                <a:latin typeface="+mj-lt"/>
              </a:rPr>
              <a:t> </a:t>
            </a:r>
            <a:r>
              <a:rPr lang="fi-FI" altLang="fi-FI" sz="1800" i="0" dirty="0" err="1">
                <a:latin typeface="+mj-lt"/>
              </a:rPr>
              <a:t>earlier</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keys</a:t>
            </a:r>
            <a:r>
              <a:rPr lang="fi-FI" altLang="fi-FI" sz="1800" i="0" dirty="0">
                <a:latin typeface="+mj-lt"/>
              </a:rPr>
              <a:t> </a:t>
            </a:r>
            <a:r>
              <a:rPr lang="fi-FI" altLang="fi-FI" sz="1800" i="0" dirty="0" err="1">
                <a:latin typeface="+mj-lt"/>
              </a:rPr>
              <a:t>can</a:t>
            </a:r>
            <a:r>
              <a:rPr lang="fi-FI" altLang="fi-FI" sz="1800" i="0" dirty="0">
                <a:latin typeface="+mj-lt"/>
              </a:rPr>
              <a:t> </a:t>
            </a:r>
            <a:r>
              <a:rPr lang="fi-FI" altLang="fi-FI" sz="1800" i="0" dirty="0" err="1">
                <a:latin typeface="+mj-lt"/>
              </a:rPr>
              <a:t>be</a:t>
            </a:r>
            <a:r>
              <a:rPr lang="fi-FI" altLang="fi-FI" sz="1800" i="0" dirty="0">
                <a:latin typeface="+mj-lt"/>
              </a:rPr>
              <a:t> </a:t>
            </a:r>
            <a:r>
              <a:rPr lang="fi-FI" altLang="fi-FI" sz="1800" i="0" dirty="0" err="1">
                <a:latin typeface="+mj-lt"/>
              </a:rPr>
              <a:t>fetched</a:t>
            </a:r>
            <a:r>
              <a:rPr lang="fi-FI" altLang="fi-FI" sz="1800" i="0" dirty="0">
                <a:latin typeface="+mj-lt"/>
              </a:rPr>
              <a:t> on </a:t>
            </a:r>
            <a:r>
              <a:rPr lang="fi-FI" altLang="fi-FI" sz="1800" i="0" dirty="0" err="1">
                <a:latin typeface="+mj-lt"/>
              </a:rPr>
              <a:t>the</a:t>
            </a:r>
            <a:r>
              <a:rPr lang="fi-FI" altLang="fi-FI" sz="1800" i="0" dirty="0">
                <a:latin typeface="+mj-lt"/>
              </a:rPr>
              <a:t> </a:t>
            </a:r>
            <a:r>
              <a:rPr lang="fi-FI" altLang="fi-FI" sz="1800" i="0" dirty="0" err="1">
                <a:latin typeface="+mj-lt"/>
              </a:rPr>
              <a:t>last</a:t>
            </a:r>
            <a:r>
              <a:rPr lang="fi-FI" altLang="fi-FI" sz="1800" i="0" dirty="0">
                <a:latin typeface="+mj-lt"/>
              </a:rPr>
              <a:t> </a:t>
            </a:r>
            <a:r>
              <a:rPr lang="fi-FI" altLang="fi-FI" sz="1800" i="0" dirty="0" err="1">
                <a:latin typeface="+mj-lt"/>
              </a:rPr>
              <a:t>working</a:t>
            </a:r>
            <a:r>
              <a:rPr lang="fi-FI" altLang="fi-FI" sz="1800" i="0" dirty="0">
                <a:latin typeface="+mj-lt"/>
              </a:rPr>
              <a:t> </a:t>
            </a:r>
            <a:r>
              <a:rPr lang="fi-FI" altLang="fi-FI" sz="1800" i="0" dirty="0" err="1">
                <a:latin typeface="+mj-lt"/>
              </a:rPr>
              <a:t>day</a:t>
            </a:r>
            <a:r>
              <a:rPr lang="fi-FI" altLang="fi-FI" sz="1800" i="0" dirty="0">
                <a:latin typeface="+mj-lt"/>
              </a:rPr>
              <a:t> of </a:t>
            </a:r>
            <a:r>
              <a:rPr lang="fi-FI" altLang="fi-FI" sz="1800" i="0" dirty="0" err="1">
                <a:latin typeface="+mj-lt"/>
              </a:rPr>
              <a:t>the</a:t>
            </a:r>
            <a:r>
              <a:rPr lang="fi-FI" altLang="fi-FI" sz="1800" i="0" dirty="0">
                <a:latin typeface="+mj-lt"/>
              </a:rPr>
              <a:t> </a:t>
            </a:r>
            <a:r>
              <a:rPr lang="fi-FI" altLang="fi-FI" sz="1800" i="0" dirty="0" err="1">
                <a:latin typeface="+mj-lt"/>
              </a:rPr>
              <a:t>previous</a:t>
            </a:r>
            <a:r>
              <a:rPr lang="fi-FI" altLang="fi-FI" sz="1800" i="0" dirty="0">
                <a:latin typeface="+mj-lt"/>
              </a:rPr>
              <a:t> </a:t>
            </a:r>
            <a:r>
              <a:rPr lang="fi-FI" altLang="fi-FI" sz="1800" i="0" dirty="0" err="1">
                <a:latin typeface="+mj-lt"/>
              </a:rPr>
              <a:t>month</a:t>
            </a:r>
            <a:endParaRPr lang="fi-FI" altLang="fi-FI" sz="1800" i="0" dirty="0">
              <a:latin typeface="+mj-lt"/>
            </a:endParaRPr>
          </a:p>
          <a:p>
            <a:pPr marL="457200" indent="-457200">
              <a:spcBef>
                <a:spcPts val="700"/>
              </a:spcBef>
              <a:buFont typeface="Arial" panose="020B0604020202020204" pitchFamily="34" charset="0"/>
              <a:buChar char="•"/>
              <a:defRPr/>
            </a:pPr>
            <a:r>
              <a:rPr lang="fi-FI" altLang="fi-FI" sz="1800" i="0" dirty="0" err="1">
                <a:latin typeface="+mj-lt"/>
              </a:rPr>
              <a:t>Familiarise</a:t>
            </a:r>
            <a:r>
              <a:rPr lang="fi-FI" altLang="fi-FI" sz="1800" i="0" dirty="0">
                <a:latin typeface="+mj-lt"/>
              </a:rPr>
              <a:t> </a:t>
            </a:r>
            <a:r>
              <a:rPr lang="fi-FI" altLang="fi-FI" sz="1800" i="0" dirty="0" err="1">
                <a:latin typeface="+mj-lt"/>
              </a:rPr>
              <a:t>yourself</a:t>
            </a:r>
            <a:r>
              <a:rPr lang="fi-FI" altLang="fi-FI" sz="1800" i="0" dirty="0">
                <a:latin typeface="+mj-lt"/>
              </a:rPr>
              <a:t> </a:t>
            </a:r>
            <a:r>
              <a:rPr lang="fi-FI" altLang="fi-FI" sz="1800" i="0" dirty="0" err="1">
                <a:latin typeface="+mj-lt"/>
              </a:rPr>
              <a:t>with</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locking</a:t>
            </a:r>
            <a:r>
              <a:rPr lang="fi-FI" altLang="fi-FI" sz="1800" i="0" dirty="0">
                <a:latin typeface="+mj-lt"/>
              </a:rPr>
              <a:t> </a:t>
            </a:r>
            <a:r>
              <a:rPr lang="fi-FI" altLang="fi-FI" sz="1800" i="0" dirty="0" err="1">
                <a:latin typeface="+mj-lt"/>
              </a:rPr>
              <a:t>system</a:t>
            </a:r>
            <a:r>
              <a:rPr lang="fi-FI" altLang="fi-FI" sz="1800" i="0" dirty="0">
                <a:latin typeface="+mj-lt"/>
              </a:rPr>
              <a:t> in </a:t>
            </a:r>
            <a:r>
              <a:rPr lang="fi-FI" altLang="fi-FI" sz="1800" i="0" dirty="0" err="1">
                <a:latin typeface="+mj-lt"/>
              </a:rPr>
              <a:t>your</a:t>
            </a:r>
            <a:r>
              <a:rPr lang="fi-FI" altLang="fi-FI" sz="1800" i="0" dirty="0">
                <a:latin typeface="+mj-lt"/>
              </a:rPr>
              <a:t> </a:t>
            </a:r>
            <a:r>
              <a:rPr lang="fi-FI" altLang="fi-FI" sz="1800" i="0" dirty="0" err="1">
                <a:latin typeface="+mj-lt"/>
              </a:rPr>
              <a:t>apartment</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door</a:t>
            </a:r>
            <a:r>
              <a:rPr lang="fi-FI" altLang="fi-FI" sz="1800" i="0" dirty="0">
                <a:latin typeface="+mj-lt"/>
              </a:rPr>
              <a:t> </a:t>
            </a:r>
            <a:r>
              <a:rPr lang="fi-FI" altLang="fi-FI" sz="1800" i="0" dirty="0" err="1">
                <a:latin typeface="+mj-lt"/>
              </a:rPr>
              <a:t>locks</a:t>
            </a:r>
            <a:r>
              <a:rPr lang="fi-FI" altLang="fi-FI" sz="1800" i="0" dirty="0">
                <a:latin typeface="+mj-lt"/>
              </a:rPr>
              <a:t> </a:t>
            </a:r>
            <a:r>
              <a:rPr lang="fi-FI" altLang="fi-FI" sz="1800" i="0" dirty="0" err="1">
                <a:latin typeface="+mj-lt"/>
              </a:rPr>
              <a:t>easily</a:t>
            </a:r>
            <a:r>
              <a:rPr lang="fi-FI" altLang="fi-FI" sz="1800" i="0" dirty="0">
                <a:latin typeface="+mj-lt"/>
              </a:rPr>
              <a:t> </a:t>
            </a:r>
            <a:r>
              <a:rPr lang="fi-FI" altLang="fi-FI" sz="1800" i="0" dirty="0" err="1">
                <a:latin typeface="+mj-lt"/>
              </a:rPr>
              <a:t>when</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door</a:t>
            </a:r>
            <a:r>
              <a:rPr lang="fi-FI" altLang="fi-FI" sz="1800" i="0" dirty="0">
                <a:latin typeface="+mj-lt"/>
              </a:rPr>
              <a:t> is </a:t>
            </a:r>
            <a:r>
              <a:rPr lang="fi-FI" altLang="fi-FI" sz="1800" i="0" dirty="0" err="1">
                <a:latin typeface="+mj-lt"/>
              </a:rPr>
              <a:t>closed</a:t>
            </a:r>
            <a:r>
              <a:rPr lang="fi-FI" altLang="fi-FI" sz="1800" i="0" dirty="0">
                <a:latin typeface="+mj-lt"/>
              </a:rPr>
              <a:t>. </a:t>
            </a:r>
            <a:r>
              <a:rPr lang="fi-FI" altLang="fi-FI" sz="1800" i="0" dirty="0" err="1">
                <a:latin typeface="+mj-lt"/>
              </a:rPr>
              <a:t>Keep</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key</a:t>
            </a:r>
            <a:r>
              <a:rPr lang="fi-FI" altLang="fi-FI" sz="1800" i="0" dirty="0">
                <a:latin typeface="+mj-lt"/>
              </a:rPr>
              <a:t> </a:t>
            </a:r>
            <a:r>
              <a:rPr lang="fi-FI" altLang="fi-FI" sz="1800" i="0" dirty="0" err="1">
                <a:latin typeface="+mj-lt"/>
              </a:rPr>
              <a:t>with</a:t>
            </a:r>
            <a:r>
              <a:rPr lang="fi-FI" altLang="fi-FI" sz="1800" i="0" dirty="0">
                <a:latin typeface="+mj-lt"/>
              </a:rPr>
              <a:t> </a:t>
            </a:r>
            <a:r>
              <a:rPr lang="fi-FI" altLang="fi-FI" sz="1800" i="0" dirty="0" err="1">
                <a:latin typeface="+mj-lt"/>
              </a:rPr>
              <a:t>you</a:t>
            </a:r>
            <a:endParaRPr lang="fi-FI" altLang="fi-FI" sz="18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28065427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608576" y="932689"/>
            <a:ext cx="5938773"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KEYS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443984" y="1728216"/>
            <a:ext cx="6610845" cy="511229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marL="457200" indent="-457200">
              <a:spcBef>
                <a:spcPts val="700"/>
              </a:spcBef>
              <a:buFont typeface="Arial" panose="020B0604020202020204" pitchFamily="34" charset="0"/>
              <a:buChar char="•"/>
              <a:defRPr/>
            </a:pPr>
            <a:r>
              <a:rPr lang="fi-FI" altLang="fi-FI" sz="1600" i="0" dirty="0">
                <a:latin typeface="+mj-lt"/>
              </a:rPr>
              <a:t>If </a:t>
            </a:r>
            <a:r>
              <a:rPr lang="fi-FI" altLang="fi-FI" sz="1600" i="0" dirty="0" err="1">
                <a:latin typeface="+mj-lt"/>
              </a:rPr>
              <a:t>the</a:t>
            </a:r>
            <a:r>
              <a:rPr lang="fi-FI" altLang="fi-FI" sz="1600" i="0" dirty="0">
                <a:latin typeface="+mj-lt"/>
              </a:rPr>
              <a:t> </a:t>
            </a:r>
            <a:r>
              <a:rPr lang="fi-FI" altLang="fi-FI" sz="1600" i="0" dirty="0" err="1">
                <a:latin typeface="+mj-lt"/>
              </a:rPr>
              <a:t>door</a:t>
            </a:r>
            <a:r>
              <a:rPr lang="fi-FI" altLang="fi-FI" sz="1600" i="0" dirty="0">
                <a:latin typeface="+mj-lt"/>
              </a:rPr>
              <a:t> </a:t>
            </a:r>
            <a:r>
              <a:rPr lang="fi-FI" altLang="fi-FI" sz="1600" i="0" dirty="0" err="1">
                <a:latin typeface="+mj-lt"/>
              </a:rPr>
              <a:t>gets</a:t>
            </a:r>
            <a:r>
              <a:rPr lang="fi-FI" altLang="fi-FI" sz="1600" i="0" dirty="0">
                <a:latin typeface="+mj-lt"/>
              </a:rPr>
              <a:t> </a:t>
            </a:r>
            <a:r>
              <a:rPr lang="fi-FI" altLang="fi-FI" sz="1600" i="0" dirty="0" err="1">
                <a:latin typeface="+mj-lt"/>
              </a:rPr>
              <a:t>locked</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tenant</a:t>
            </a:r>
            <a:r>
              <a:rPr lang="fi-FI" altLang="fi-FI" sz="1600" i="0" dirty="0">
                <a:latin typeface="+mj-lt"/>
              </a:rPr>
              <a:t> </a:t>
            </a:r>
            <a:r>
              <a:rPr lang="fi-FI" altLang="fi-FI" sz="1600" i="0" dirty="0" err="1">
                <a:latin typeface="+mj-lt"/>
              </a:rPr>
              <a:t>can</a:t>
            </a:r>
            <a:r>
              <a:rPr lang="fi-FI" altLang="fi-FI" sz="1600" i="0" dirty="0">
                <a:latin typeface="+mj-lt"/>
              </a:rPr>
              <a:t> </a:t>
            </a:r>
            <a:r>
              <a:rPr lang="fi-FI" altLang="fi-FI" sz="1600" i="0" dirty="0" err="1">
                <a:latin typeface="+mj-lt"/>
              </a:rPr>
              <a:t>come</a:t>
            </a:r>
            <a:r>
              <a:rPr lang="fi-FI" altLang="fi-FI" sz="1600" i="0" dirty="0">
                <a:latin typeface="+mj-lt"/>
              </a:rPr>
              <a:t> to </a:t>
            </a:r>
            <a:r>
              <a:rPr lang="fi-FI" altLang="fi-FI" sz="1600" i="0" dirty="0" err="1">
                <a:latin typeface="+mj-lt"/>
              </a:rPr>
              <a:t>the</a:t>
            </a:r>
            <a:r>
              <a:rPr lang="fi-FI" altLang="fi-FI" sz="1600" i="0" dirty="0">
                <a:latin typeface="+mj-lt"/>
              </a:rPr>
              <a:t> Elli </a:t>
            </a:r>
            <a:r>
              <a:rPr lang="fi-FI" altLang="fi-FI" sz="1600" i="0" dirty="0" err="1">
                <a:latin typeface="+mj-lt"/>
              </a:rPr>
              <a:t>office</a:t>
            </a:r>
            <a:r>
              <a:rPr lang="fi-FI" altLang="fi-FI" sz="1600" i="0" dirty="0">
                <a:latin typeface="+mj-lt"/>
              </a:rPr>
              <a:t> to </a:t>
            </a:r>
            <a:r>
              <a:rPr lang="fi-FI" altLang="fi-FI" sz="1600" i="0" dirty="0" err="1">
                <a:latin typeface="+mj-lt"/>
              </a:rPr>
              <a:t>pick</a:t>
            </a:r>
            <a:r>
              <a:rPr lang="fi-FI" altLang="fi-FI" sz="1600" i="0" dirty="0">
                <a:latin typeface="+mj-lt"/>
              </a:rPr>
              <a:t> </a:t>
            </a:r>
            <a:r>
              <a:rPr lang="fi-FI" altLang="fi-FI" sz="1600" i="0" dirty="0" err="1">
                <a:latin typeface="+mj-lt"/>
              </a:rPr>
              <a:t>up</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spare</a:t>
            </a:r>
            <a:r>
              <a:rPr lang="fi-FI" altLang="fi-FI" sz="1600" i="0" dirty="0">
                <a:latin typeface="+mj-lt"/>
              </a:rPr>
              <a:t> </a:t>
            </a:r>
            <a:r>
              <a:rPr lang="fi-FI" altLang="fi-FI" sz="1600" i="0" dirty="0" err="1">
                <a:latin typeface="+mj-lt"/>
              </a:rPr>
              <a:t>key</a:t>
            </a:r>
            <a:r>
              <a:rPr lang="fi-FI" altLang="fi-FI" sz="1600" i="0" dirty="0">
                <a:latin typeface="+mj-lt"/>
              </a:rPr>
              <a:t>. </a:t>
            </a:r>
            <a:r>
              <a:rPr lang="fi-FI" altLang="fi-FI" sz="1600" i="0" dirty="0" err="1">
                <a:latin typeface="+mj-lt"/>
              </a:rPr>
              <a:t>First</a:t>
            </a:r>
            <a:r>
              <a:rPr lang="fi-FI" altLang="fi-FI" sz="1600" i="0" dirty="0">
                <a:latin typeface="+mj-lt"/>
              </a:rPr>
              <a:t> </a:t>
            </a:r>
            <a:r>
              <a:rPr lang="fi-FI" altLang="fi-FI" sz="1600" i="0" dirty="0" err="1">
                <a:latin typeface="+mj-lt"/>
              </a:rPr>
              <a:t>tenant</a:t>
            </a:r>
            <a:r>
              <a:rPr lang="fi-FI" altLang="fi-FI" sz="1600" i="0" dirty="0">
                <a:latin typeface="+mj-lt"/>
              </a:rPr>
              <a:t> </a:t>
            </a:r>
            <a:r>
              <a:rPr lang="fi-FI" altLang="fi-FI" sz="1600" i="0" dirty="0" err="1">
                <a:latin typeface="+mj-lt"/>
              </a:rPr>
              <a:t>must</a:t>
            </a:r>
            <a:r>
              <a:rPr lang="fi-FI" altLang="fi-FI" sz="1600" i="0" dirty="0">
                <a:latin typeface="+mj-lt"/>
              </a:rPr>
              <a:t> </a:t>
            </a:r>
            <a:r>
              <a:rPr lang="fi-FI" altLang="fi-FI" sz="1600" i="0" dirty="0" err="1">
                <a:latin typeface="+mj-lt"/>
              </a:rPr>
              <a:t>check</a:t>
            </a:r>
            <a:r>
              <a:rPr lang="fi-FI" altLang="fi-FI" sz="1600" i="0" dirty="0">
                <a:latin typeface="+mj-lt"/>
              </a:rPr>
              <a:t> </a:t>
            </a:r>
            <a:r>
              <a:rPr lang="fi-FI" altLang="fi-FI" sz="1600" i="0" dirty="0" err="1">
                <a:latin typeface="+mj-lt"/>
              </a:rPr>
              <a:t>whether</a:t>
            </a:r>
            <a:r>
              <a:rPr lang="fi-FI" altLang="fi-FI" sz="1600" i="0" dirty="0">
                <a:latin typeface="+mj-lt"/>
              </a:rPr>
              <a:t> </a:t>
            </a:r>
            <a:r>
              <a:rPr lang="fi-FI" altLang="fi-FI" sz="1600" i="0" dirty="0" err="1">
                <a:latin typeface="+mj-lt"/>
              </a:rPr>
              <a:t>there</a:t>
            </a:r>
            <a:r>
              <a:rPr lang="fi-FI" altLang="fi-FI" sz="1600" i="0" dirty="0">
                <a:latin typeface="+mj-lt"/>
              </a:rPr>
              <a:t> is a </a:t>
            </a:r>
            <a:r>
              <a:rPr lang="fi-FI" altLang="fi-FI" sz="1600" i="0" dirty="0" err="1">
                <a:latin typeface="+mj-lt"/>
              </a:rPr>
              <a:t>spare</a:t>
            </a:r>
            <a:r>
              <a:rPr lang="fi-FI" altLang="fi-FI" sz="1600" i="0" dirty="0">
                <a:latin typeface="+mj-lt"/>
              </a:rPr>
              <a:t> </a:t>
            </a:r>
            <a:r>
              <a:rPr lang="fi-FI" altLang="fi-FI" sz="1600" i="0" dirty="0" err="1">
                <a:latin typeface="+mj-lt"/>
              </a:rPr>
              <a:t>key</a:t>
            </a:r>
            <a:r>
              <a:rPr lang="fi-FI" altLang="fi-FI" sz="1600" i="0" dirty="0">
                <a:latin typeface="+mj-lt"/>
              </a:rPr>
              <a:t> </a:t>
            </a:r>
            <a:r>
              <a:rPr lang="fi-FI" altLang="fi-FI" sz="1600" i="0" dirty="0" err="1">
                <a:latin typeface="+mj-lt"/>
              </a:rPr>
              <a:t>left</a:t>
            </a:r>
            <a:r>
              <a:rPr lang="fi-FI" altLang="fi-FI" sz="1600" i="0" dirty="0">
                <a:latin typeface="+mj-lt"/>
              </a:rPr>
              <a:t> at </a:t>
            </a:r>
            <a:r>
              <a:rPr lang="fi-FI" altLang="fi-FI" sz="1600" i="0" dirty="0" err="1">
                <a:latin typeface="+mj-lt"/>
              </a:rPr>
              <a:t>the</a:t>
            </a:r>
            <a:r>
              <a:rPr lang="fi-FI" altLang="fi-FI" sz="1600" i="0" dirty="0">
                <a:latin typeface="+mj-lt"/>
              </a:rPr>
              <a:t> </a:t>
            </a:r>
            <a:r>
              <a:rPr lang="fi-FI" altLang="fi-FI" sz="1600" i="0" dirty="0" err="1">
                <a:latin typeface="+mj-lt"/>
              </a:rPr>
              <a:t>office</a:t>
            </a:r>
            <a:endParaRPr lang="fi-FI" altLang="fi-FI" sz="1600" i="0" dirty="0">
              <a:latin typeface="+mj-lt"/>
            </a:endParaRPr>
          </a:p>
          <a:p>
            <a:pPr marL="457200" indent="-457200">
              <a:spcBef>
                <a:spcPts val="700"/>
              </a:spcBef>
              <a:buFont typeface="Arial" panose="020B0604020202020204" pitchFamily="34" charset="0"/>
              <a:buChar char="•"/>
              <a:defRPr/>
            </a:pPr>
            <a:r>
              <a:rPr lang="fi-FI" altLang="fi-FI" sz="1600" i="0" dirty="0">
                <a:latin typeface="+mj-lt"/>
              </a:rPr>
              <a:t>If </a:t>
            </a:r>
            <a:r>
              <a:rPr lang="fi-FI" altLang="fi-FI" sz="1600" i="0" dirty="0" err="1">
                <a:latin typeface="+mj-lt"/>
              </a:rPr>
              <a:t>the</a:t>
            </a:r>
            <a:r>
              <a:rPr lang="fi-FI" altLang="fi-FI" sz="1600" i="0" dirty="0">
                <a:latin typeface="+mj-lt"/>
              </a:rPr>
              <a:t> </a:t>
            </a:r>
            <a:r>
              <a:rPr lang="fi-FI" altLang="fi-FI" sz="1600" i="0" dirty="0" err="1">
                <a:latin typeface="+mj-lt"/>
              </a:rPr>
              <a:t>tenant</a:t>
            </a:r>
            <a:r>
              <a:rPr lang="fi-FI" altLang="fi-FI" sz="1600" i="0" dirty="0">
                <a:latin typeface="+mj-lt"/>
              </a:rPr>
              <a:t> </a:t>
            </a:r>
            <a:r>
              <a:rPr lang="fi-FI" altLang="fi-FI" sz="1600" i="0" dirty="0" err="1">
                <a:latin typeface="+mj-lt"/>
              </a:rPr>
              <a:t>does</a:t>
            </a:r>
            <a:r>
              <a:rPr lang="fi-FI" altLang="fi-FI" sz="1600" i="0" dirty="0">
                <a:latin typeface="+mj-lt"/>
              </a:rPr>
              <a:t> </a:t>
            </a:r>
            <a:r>
              <a:rPr lang="fi-FI" altLang="fi-FI" sz="1600" i="0" dirty="0" err="1">
                <a:latin typeface="+mj-lt"/>
              </a:rPr>
              <a:t>not</a:t>
            </a:r>
            <a:r>
              <a:rPr lang="fi-FI" altLang="fi-FI" sz="1600" i="0" dirty="0">
                <a:latin typeface="+mj-lt"/>
              </a:rPr>
              <a:t> </a:t>
            </a:r>
            <a:r>
              <a:rPr lang="fi-FI" altLang="fi-FI" sz="1600" i="0" dirty="0" err="1">
                <a:latin typeface="+mj-lt"/>
              </a:rPr>
              <a:t>have</a:t>
            </a:r>
            <a:r>
              <a:rPr lang="fi-FI" altLang="fi-FI" sz="1600" i="0" dirty="0">
                <a:latin typeface="+mj-lt"/>
              </a:rPr>
              <a:t> a </a:t>
            </a:r>
            <a:r>
              <a:rPr lang="fi-FI" altLang="fi-FI" sz="1600" i="0" dirty="0" err="1">
                <a:latin typeface="+mj-lt"/>
              </a:rPr>
              <a:t>spare</a:t>
            </a:r>
            <a:r>
              <a:rPr lang="fi-FI" altLang="fi-FI" sz="1600" i="0" dirty="0">
                <a:latin typeface="+mj-lt"/>
              </a:rPr>
              <a:t> </a:t>
            </a:r>
            <a:r>
              <a:rPr lang="fi-FI" altLang="fi-FI" sz="1600" i="0" dirty="0" err="1">
                <a:latin typeface="+mj-lt"/>
              </a:rPr>
              <a:t>key</a:t>
            </a:r>
            <a:r>
              <a:rPr lang="fi-FI" altLang="fi-FI" sz="1600" i="0" dirty="0">
                <a:latin typeface="+mj-lt"/>
              </a:rPr>
              <a:t> </a:t>
            </a:r>
            <a:r>
              <a:rPr lang="fi-FI" altLang="fi-FI" sz="1600" i="0" dirty="0" err="1">
                <a:latin typeface="+mj-lt"/>
              </a:rPr>
              <a:t>left</a:t>
            </a:r>
            <a:r>
              <a:rPr lang="fi-FI" altLang="fi-FI" sz="1600" i="0" dirty="0">
                <a:latin typeface="+mj-lt"/>
              </a:rPr>
              <a:t> </a:t>
            </a:r>
            <a:r>
              <a:rPr lang="fi-FI" altLang="fi-FI" sz="1600" i="0" dirty="0" err="1">
                <a:latin typeface="+mj-lt"/>
              </a:rPr>
              <a:t>or</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office</a:t>
            </a:r>
            <a:r>
              <a:rPr lang="fi-FI" altLang="fi-FI" sz="1600" i="0" dirty="0">
                <a:latin typeface="+mj-lt"/>
              </a:rPr>
              <a:t> is </a:t>
            </a:r>
            <a:r>
              <a:rPr lang="fi-FI" altLang="fi-FI" sz="1600" i="0" dirty="0" err="1">
                <a:latin typeface="+mj-lt"/>
              </a:rPr>
              <a:t>closed</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tenant</a:t>
            </a:r>
            <a:r>
              <a:rPr lang="fi-FI" altLang="fi-FI" sz="1600" i="0" dirty="0">
                <a:latin typeface="+mj-lt"/>
              </a:rPr>
              <a:t> </a:t>
            </a:r>
            <a:r>
              <a:rPr lang="fi-FI" altLang="fi-FI" sz="1600" i="0" dirty="0" err="1">
                <a:latin typeface="+mj-lt"/>
              </a:rPr>
              <a:t>can</a:t>
            </a:r>
            <a:r>
              <a:rPr lang="fi-FI" altLang="fi-FI" sz="1600" i="0" dirty="0">
                <a:latin typeface="+mj-lt"/>
              </a:rPr>
              <a:t> </a:t>
            </a:r>
            <a:r>
              <a:rPr lang="fi-FI" altLang="fi-FI" sz="1600" i="0" dirty="0" err="1">
                <a:latin typeface="+mj-lt"/>
              </a:rPr>
              <a:t>call</a:t>
            </a:r>
            <a:r>
              <a:rPr lang="fi-FI" altLang="fi-FI" sz="1600" i="0" dirty="0">
                <a:latin typeface="+mj-lt"/>
              </a:rPr>
              <a:t> </a:t>
            </a:r>
            <a:r>
              <a:rPr lang="fi-FI" altLang="fi-FI" sz="1600" i="0" dirty="0" err="1">
                <a:latin typeface="+mj-lt"/>
              </a:rPr>
              <a:t>the</a:t>
            </a:r>
            <a:r>
              <a:rPr lang="fi-FI" altLang="fi-FI" sz="1600" i="0" dirty="0">
                <a:latin typeface="+mj-lt"/>
              </a:rPr>
              <a:t> on-</a:t>
            </a:r>
            <a:r>
              <a:rPr lang="fi-FI" altLang="fi-FI" sz="1600" i="0" dirty="0" err="1">
                <a:latin typeface="+mj-lt"/>
              </a:rPr>
              <a:t>call</a:t>
            </a:r>
            <a:r>
              <a:rPr lang="fi-FI" altLang="fi-FI" sz="1600" i="0" dirty="0">
                <a:latin typeface="+mj-lt"/>
              </a:rPr>
              <a:t> </a:t>
            </a:r>
            <a:r>
              <a:rPr lang="fi-FI" altLang="fi-FI" sz="1600" i="0" dirty="0" err="1">
                <a:latin typeface="+mj-lt"/>
              </a:rPr>
              <a:t>maintenance</a:t>
            </a:r>
            <a:endParaRPr lang="fi-FI" altLang="fi-FI" sz="1600" i="0" dirty="0">
              <a:latin typeface="+mj-lt"/>
            </a:endParaRPr>
          </a:p>
          <a:p>
            <a:pPr marL="457200" indent="-457200">
              <a:spcBef>
                <a:spcPts val="700"/>
              </a:spcBef>
              <a:buFont typeface="Arial" panose="020B0604020202020204" pitchFamily="34" charset="0"/>
              <a:buChar char="•"/>
              <a:defRPr/>
            </a:pPr>
            <a:r>
              <a:rPr lang="fi-FI" altLang="fi-FI" sz="1600" i="0" dirty="0">
                <a:latin typeface="+mj-lt"/>
              </a:rPr>
              <a:t>If </a:t>
            </a:r>
            <a:r>
              <a:rPr lang="fi-FI" altLang="fi-FI" sz="1600" i="0" dirty="0" err="1">
                <a:latin typeface="+mj-lt"/>
              </a:rPr>
              <a:t>the</a:t>
            </a:r>
            <a:r>
              <a:rPr lang="fi-FI" altLang="fi-FI" sz="1600" i="0" dirty="0">
                <a:latin typeface="+mj-lt"/>
              </a:rPr>
              <a:t> </a:t>
            </a:r>
            <a:r>
              <a:rPr lang="fi-FI" altLang="fi-FI" sz="1600" i="0" dirty="0" err="1">
                <a:latin typeface="+mj-lt"/>
              </a:rPr>
              <a:t>maintenance</a:t>
            </a:r>
            <a:r>
              <a:rPr lang="fi-FI" altLang="fi-FI" sz="1600" i="0" dirty="0">
                <a:latin typeface="+mj-lt"/>
              </a:rPr>
              <a:t> </a:t>
            </a:r>
            <a:r>
              <a:rPr lang="fi-FI" altLang="fi-FI" sz="1600" i="0" dirty="0" err="1">
                <a:latin typeface="+mj-lt"/>
              </a:rPr>
              <a:t>opens</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locked</a:t>
            </a:r>
            <a:r>
              <a:rPr lang="fi-FI" altLang="fi-FI" sz="1600" i="0" dirty="0">
                <a:latin typeface="+mj-lt"/>
              </a:rPr>
              <a:t> </a:t>
            </a:r>
            <a:r>
              <a:rPr lang="fi-FI" altLang="fi-FI" sz="1600" i="0" dirty="0" err="1">
                <a:latin typeface="+mj-lt"/>
              </a:rPr>
              <a:t>door</a:t>
            </a:r>
            <a:r>
              <a:rPr lang="fi-FI" altLang="fi-FI" sz="1600" i="0" dirty="0">
                <a:latin typeface="+mj-lt"/>
              </a:rPr>
              <a:t>, </a:t>
            </a:r>
            <a:r>
              <a:rPr lang="fi-FI" altLang="fi-FI" sz="1600" i="0" dirty="0" err="1">
                <a:latin typeface="+mj-lt"/>
              </a:rPr>
              <a:t>they</a:t>
            </a:r>
            <a:r>
              <a:rPr lang="fi-FI" altLang="fi-FI" sz="1600" i="0" dirty="0">
                <a:latin typeface="+mj-lt"/>
              </a:rPr>
              <a:t> </a:t>
            </a:r>
            <a:r>
              <a:rPr lang="fi-FI" altLang="fi-FI" sz="1600" i="0" dirty="0" err="1">
                <a:latin typeface="+mj-lt"/>
              </a:rPr>
              <a:t>will</a:t>
            </a:r>
            <a:r>
              <a:rPr lang="fi-FI" altLang="fi-FI" sz="1600" i="0" dirty="0">
                <a:latin typeface="+mj-lt"/>
              </a:rPr>
              <a:t> </a:t>
            </a:r>
            <a:r>
              <a:rPr lang="fi-FI" altLang="fi-FI" sz="1600" i="0" dirty="0" err="1">
                <a:latin typeface="+mj-lt"/>
              </a:rPr>
              <a:t>charge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tenant</a:t>
            </a:r>
            <a:endParaRPr lang="fi-FI" altLang="fi-FI" sz="1600" i="0" dirty="0">
              <a:latin typeface="+mj-lt"/>
            </a:endParaRPr>
          </a:p>
          <a:p>
            <a:pPr marL="457200" indent="-457200">
              <a:spcBef>
                <a:spcPts val="700"/>
              </a:spcBef>
              <a:buFont typeface="Arial" panose="020B0604020202020204" pitchFamily="34" charset="0"/>
              <a:buChar char="•"/>
              <a:defRPr/>
            </a:pPr>
            <a:r>
              <a:rPr lang="fi-FI" altLang="fi-FI" sz="1600" i="0" dirty="0" err="1">
                <a:latin typeface="+mj-lt"/>
              </a:rPr>
              <a:t>Maintenance</a:t>
            </a:r>
            <a:r>
              <a:rPr lang="fi-FI" altLang="fi-FI" sz="1600" i="0" dirty="0">
                <a:latin typeface="+mj-lt"/>
              </a:rPr>
              <a:t> on </a:t>
            </a:r>
            <a:r>
              <a:rPr lang="fi-FI" altLang="fi-FI" sz="1600" i="0" dirty="0" err="1">
                <a:latin typeface="+mj-lt"/>
              </a:rPr>
              <a:t>call</a:t>
            </a:r>
            <a:r>
              <a:rPr lang="fi-FI" altLang="fi-FI" sz="1600" i="0" dirty="0">
                <a:latin typeface="+mj-lt"/>
              </a:rPr>
              <a:t>: </a:t>
            </a:r>
            <a:r>
              <a:rPr lang="fi-FI" altLang="fi-FI" sz="1600" i="0" dirty="0" err="1">
                <a:latin typeface="+mj-lt"/>
              </a:rPr>
              <a:t>daytime</a:t>
            </a:r>
            <a:r>
              <a:rPr lang="fi-FI" altLang="fi-FI" sz="1600" i="0" dirty="0">
                <a:latin typeface="+mj-lt"/>
              </a:rPr>
              <a:t> 20€, </a:t>
            </a:r>
            <a:r>
              <a:rPr lang="fi-FI" altLang="fi-FI" sz="1600" i="0" dirty="0" err="1">
                <a:latin typeface="+mj-lt"/>
              </a:rPr>
              <a:t>night</a:t>
            </a:r>
            <a:r>
              <a:rPr lang="fi-FI" altLang="fi-FI" sz="1600" i="0" dirty="0">
                <a:latin typeface="+mj-lt"/>
              </a:rPr>
              <a:t> </a:t>
            </a:r>
            <a:r>
              <a:rPr lang="fi-FI" altLang="fi-FI" sz="1600" i="0" dirty="0" err="1">
                <a:latin typeface="+mj-lt"/>
              </a:rPr>
              <a:t>time</a:t>
            </a:r>
            <a:r>
              <a:rPr lang="fi-FI" altLang="fi-FI" sz="1600" i="0" dirty="0">
                <a:latin typeface="+mj-lt"/>
              </a:rPr>
              <a:t>, </a:t>
            </a:r>
            <a:r>
              <a:rPr lang="fi-FI" altLang="fi-FI" sz="1600" i="0" dirty="0" err="1">
                <a:latin typeface="+mj-lt"/>
              </a:rPr>
              <a:t>weekends</a:t>
            </a:r>
            <a:r>
              <a:rPr lang="fi-FI" altLang="fi-FI" sz="1600" i="0" dirty="0">
                <a:latin typeface="+mj-lt"/>
              </a:rPr>
              <a:t> and </a:t>
            </a:r>
            <a:r>
              <a:rPr lang="fi-FI" altLang="fi-FI" sz="1600" i="0" dirty="0" err="1">
                <a:latin typeface="+mj-lt"/>
              </a:rPr>
              <a:t>holidays</a:t>
            </a:r>
            <a:r>
              <a:rPr lang="fi-FI" altLang="fi-FI" sz="1600" i="0" dirty="0">
                <a:latin typeface="+mj-lt"/>
              </a:rPr>
              <a:t> 40€</a:t>
            </a:r>
          </a:p>
          <a:p>
            <a:pPr marL="457200" indent="-457200">
              <a:spcBef>
                <a:spcPts val="700"/>
              </a:spcBef>
              <a:buFont typeface="Arial" panose="020B0604020202020204" pitchFamily="34" charset="0"/>
              <a:buChar char="•"/>
              <a:defRPr/>
            </a:pPr>
            <a:r>
              <a:rPr lang="fi-FI" altLang="fi-FI" sz="1600" i="0" dirty="0">
                <a:latin typeface="+mj-lt"/>
              </a:rPr>
              <a:t>If </a:t>
            </a:r>
            <a:r>
              <a:rPr lang="fi-FI" altLang="fi-FI" sz="1600" i="0" dirty="0" err="1">
                <a:latin typeface="+mj-lt"/>
              </a:rPr>
              <a:t>the</a:t>
            </a:r>
            <a:r>
              <a:rPr lang="fi-FI" altLang="fi-FI" sz="1600" i="0" dirty="0">
                <a:latin typeface="+mj-lt"/>
              </a:rPr>
              <a:t> </a:t>
            </a:r>
            <a:r>
              <a:rPr lang="fi-FI" altLang="fi-FI" sz="1600" i="0" dirty="0" err="1">
                <a:latin typeface="+mj-lt"/>
              </a:rPr>
              <a:t>key</a:t>
            </a:r>
            <a:r>
              <a:rPr lang="fi-FI" altLang="fi-FI" sz="1600" i="0" dirty="0">
                <a:latin typeface="+mj-lt"/>
              </a:rPr>
              <a:t> </a:t>
            </a:r>
            <a:r>
              <a:rPr lang="fi-FI" altLang="fi-FI" sz="1600" i="0" dirty="0" err="1">
                <a:latin typeface="+mj-lt"/>
              </a:rPr>
              <a:t>goes</a:t>
            </a:r>
            <a:r>
              <a:rPr lang="fi-FI" altLang="fi-FI" sz="1600" i="0" dirty="0">
                <a:latin typeface="+mj-lt"/>
              </a:rPr>
              <a:t> </a:t>
            </a:r>
            <a:r>
              <a:rPr lang="fi-FI" altLang="fi-FI" sz="1600" i="0" dirty="0" err="1">
                <a:latin typeface="+mj-lt"/>
              </a:rPr>
              <a:t>missing</a:t>
            </a:r>
            <a:r>
              <a:rPr lang="fi-FI" altLang="fi-FI" sz="1600" i="0" dirty="0">
                <a:latin typeface="+mj-lt"/>
              </a:rPr>
              <a:t> </a:t>
            </a:r>
            <a:r>
              <a:rPr lang="fi-FI" altLang="fi-FI" sz="1600" i="0" dirty="0" err="1">
                <a:latin typeface="+mj-lt"/>
              </a:rPr>
              <a:t>we</a:t>
            </a:r>
            <a:r>
              <a:rPr lang="fi-FI" altLang="fi-FI" sz="1600" i="0" dirty="0">
                <a:latin typeface="+mj-lt"/>
              </a:rPr>
              <a:t> </a:t>
            </a:r>
            <a:r>
              <a:rPr lang="fi-FI" altLang="fi-FI" sz="1600" i="0" dirty="0" err="1">
                <a:latin typeface="+mj-lt"/>
              </a:rPr>
              <a:t>will</a:t>
            </a:r>
            <a:r>
              <a:rPr lang="fi-FI" altLang="fi-FI" sz="1600" i="0" dirty="0">
                <a:latin typeface="+mj-lt"/>
              </a:rPr>
              <a:t> </a:t>
            </a:r>
            <a:r>
              <a:rPr lang="fi-FI" altLang="fi-FI" sz="1600" i="0" dirty="0" err="1">
                <a:latin typeface="+mj-lt"/>
              </a:rPr>
              <a:t>automatically</a:t>
            </a:r>
            <a:r>
              <a:rPr lang="fi-FI" altLang="fi-FI" sz="1600" i="0" dirty="0">
                <a:latin typeface="+mj-lt"/>
              </a:rPr>
              <a:t> </a:t>
            </a:r>
            <a:r>
              <a:rPr lang="fi-FI" altLang="fi-FI" sz="1600" i="0" dirty="0" err="1">
                <a:latin typeface="+mj-lt"/>
              </a:rPr>
              <a:t>change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locks</a:t>
            </a:r>
            <a:r>
              <a:rPr lang="fi-FI" altLang="fi-FI" sz="1600" i="0" dirty="0">
                <a:latin typeface="+mj-lt"/>
              </a:rPr>
              <a:t> for </a:t>
            </a:r>
            <a:r>
              <a:rPr lang="fi-FI" altLang="fi-FI" sz="1600" i="0" dirty="0" err="1">
                <a:latin typeface="+mj-lt"/>
              </a:rPr>
              <a:t>the</a:t>
            </a:r>
            <a:r>
              <a:rPr lang="fi-FI" altLang="fi-FI" sz="1600" i="0" dirty="0">
                <a:latin typeface="+mj-lt"/>
              </a:rPr>
              <a:t> </a:t>
            </a:r>
            <a:r>
              <a:rPr lang="fi-FI" altLang="fi-FI" sz="1600" i="0" dirty="0" err="1">
                <a:latin typeface="+mj-lt"/>
              </a:rPr>
              <a:t>apartment</a:t>
            </a:r>
            <a:r>
              <a:rPr lang="fi-FI" altLang="fi-FI" sz="1600" i="0" dirty="0">
                <a:latin typeface="+mj-lt"/>
              </a:rPr>
              <a:t> on </a:t>
            </a:r>
            <a:r>
              <a:rPr lang="fi-FI" altLang="fi-FI" sz="1600" i="0" dirty="0" err="1">
                <a:latin typeface="+mj-lt"/>
              </a:rPr>
              <a:t>tenant’s</a:t>
            </a:r>
            <a:r>
              <a:rPr lang="fi-FI" altLang="fi-FI" sz="1600" i="0" dirty="0">
                <a:latin typeface="+mj-lt"/>
              </a:rPr>
              <a:t> </a:t>
            </a:r>
            <a:r>
              <a:rPr lang="fi-FI" altLang="fi-FI" sz="1600" i="0" dirty="0" err="1">
                <a:latin typeface="+mj-lt"/>
              </a:rPr>
              <a:t>expense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cost</a:t>
            </a:r>
            <a:r>
              <a:rPr lang="fi-FI" altLang="fi-FI" sz="1600" i="0" dirty="0">
                <a:latin typeface="+mj-lt"/>
              </a:rPr>
              <a:t> is 275€ (</a:t>
            </a:r>
            <a:r>
              <a:rPr lang="fi-FI" altLang="fi-FI" sz="1600" i="0" dirty="0" err="1">
                <a:latin typeface="+mj-lt"/>
              </a:rPr>
              <a:t>normal</a:t>
            </a:r>
            <a:r>
              <a:rPr lang="fi-FI" altLang="fi-FI" sz="1600" i="0" dirty="0">
                <a:latin typeface="+mj-lt"/>
              </a:rPr>
              <a:t> </a:t>
            </a:r>
            <a:r>
              <a:rPr lang="fi-FI" altLang="fi-FI" sz="1600" i="0" dirty="0" err="1">
                <a:latin typeface="+mj-lt"/>
              </a:rPr>
              <a:t>key</a:t>
            </a:r>
            <a:r>
              <a:rPr lang="fi-FI" altLang="fi-FI" sz="1600" i="0" dirty="0">
                <a:latin typeface="+mj-lt"/>
              </a:rPr>
              <a:t>) </a:t>
            </a:r>
            <a:r>
              <a:rPr lang="fi-FI" altLang="fi-FI" sz="1600" i="0" dirty="0" err="1">
                <a:latin typeface="+mj-lt"/>
              </a:rPr>
              <a:t>or</a:t>
            </a:r>
            <a:r>
              <a:rPr lang="fi-FI" altLang="fi-FI" sz="1600" i="0" dirty="0">
                <a:latin typeface="+mj-lt"/>
              </a:rPr>
              <a:t> 55€ (</a:t>
            </a:r>
            <a:r>
              <a:rPr lang="fi-FI" altLang="fi-FI" sz="1600" i="0" dirty="0" err="1">
                <a:latin typeface="+mj-lt"/>
              </a:rPr>
              <a:t>electronic</a:t>
            </a:r>
            <a:r>
              <a:rPr lang="fi-FI" altLang="fi-FI" sz="1600" i="0" dirty="0">
                <a:latin typeface="+mj-lt"/>
              </a:rPr>
              <a:t>)</a:t>
            </a:r>
          </a:p>
          <a:p>
            <a:pPr marL="457200" indent="-457200">
              <a:spcBef>
                <a:spcPts val="700"/>
              </a:spcBef>
              <a:buFont typeface="Arial" panose="020B0604020202020204" pitchFamily="34" charset="0"/>
              <a:buChar char="•"/>
              <a:defRPr/>
            </a:pPr>
            <a:endParaRPr lang="fi-FI" altLang="fi-FI" sz="1800" i="0" dirty="0"/>
          </a:p>
          <a:p>
            <a:pPr marL="457200" indent="-457200">
              <a:spcBef>
                <a:spcPts val="700"/>
              </a:spcBef>
              <a:buFont typeface="Arial" panose="020B0604020202020204" pitchFamily="34" charset="0"/>
              <a:buChar char="•"/>
              <a:defRPr/>
            </a:pPr>
            <a:endParaRPr lang="fi-FI" altLang="fi-FI" sz="1800" i="0" dirty="0"/>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9650832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474228" y="1554481"/>
            <a:ext cx="6073121"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407408" y="2424166"/>
            <a:ext cx="6313909" cy="46486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endParaRPr lang="fi-FI" altLang="fi-FI" sz="1800" i="0" dirty="0"/>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pic>
        <p:nvPicPr>
          <p:cNvPr id="3" name="Kuva 2" descr="Kuva, joka sisältää kohteen pöytä&#10;&#10;Kuvaus luotu automaattisesti">
            <a:extLst>
              <a:ext uri="{FF2B5EF4-FFF2-40B4-BE49-F238E27FC236}">
                <a16:creationId xmlns:a16="http://schemas.microsoft.com/office/drawing/2014/main" id="{CE335F1A-5AA2-493F-A8E7-0502E81C9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407" y="117940"/>
            <a:ext cx="5693911" cy="6622119"/>
          </a:xfrm>
          <a:prstGeom prst="rect">
            <a:avLst/>
          </a:prstGeom>
        </p:spPr>
      </p:pic>
    </p:spTree>
    <p:extLst>
      <p:ext uri="{BB962C8B-B14F-4D97-AF65-F5344CB8AC3E}">
        <p14:creationId xmlns:p14="http://schemas.microsoft.com/office/powerpoint/2010/main" val="21197179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507992" y="1197864"/>
            <a:ext cx="6020309"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RENT</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507992" y="1984249"/>
            <a:ext cx="6213325" cy="416780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eaLnBrk="1" hangingPunct="1">
              <a:lnSpc>
                <a:spcPct val="100000"/>
              </a:lnSpc>
              <a:spcBef>
                <a:spcPts val="700"/>
              </a:spcBef>
              <a:buFont typeface="Trebuchet MS" panose="020B0603020202020204" pitchFamily="34" charset="0"/>
              <a:buChar char="•"/>
            </a:pPr>
            <a:r>
              <a:rPr lang="fi-FI" altLang="fi-FI" sz="1600" i="0" dirty="0" err="1">
                <a:latin typeface="+mj-lt"/>
              </a:rPr>
              <a:t>First</a:t>
            </a:r>
            <a:r>
              <a:rPr lang="fi-FI" altLang="fi-FI" sz="1600" i="0" dirty="0">
                <a:latin typeface="+mj-lt"/>
              </a:rPr>
              <a:t> </a:t>
            </a:r>
            <a:r>
              <a:rPr lang="fi-FI" altLang="fi-FI" sz="1600" i="0" dirty="0" err="1">
                <a:latin typeface="+mj-lt"/>
              </a:rPr>
              <a:t>rent</a:t>
            </a:r>
            <a:r>
              <a:rPr lang="fi-FI" altLang="fi-FI" sz="1600" i="0" dirty="0">
                <a:latin typeface="+mj-lt"/>
              </a:rPr>
              <a:t> </a:t>
            </a:r>
            <a:r>
              <a:rPr lang="fi-FI" altLang="fi-FI" sz="1600" i="0" dirty="0" err="1">
                <a:latin typeface="+mj-lt"/>
              </a:rPr>
              <a:t>should</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paid</a:t>
            </a:r>
            <a:r>
              <a:rPr lang="fi-FI" altLang="fi-FI" sz="1600" i="0" dirty="0">
                <a:latin typeface="+mj-lt"/>
              </a:rPr>
              <a:t> </a:t>
            </a:r>
            <a:r>
              <a:rPr lang="fi-FI" altLang="fi-FI" sz="1600" i="0" dirty="0" err="1">
                <a:latin typeface="+mj-lt"/>
              </a:rPr>
              <a:t>after</a:t>
            </a:r>
            <a:r>
              <a:rPr lang="fi-FI" altLang="fi-FI" sz="1600" i="0" dirty="0">
                <a:latin typeface="+mj-lt"/>
              </a:rPr>
              <a:t> </a:t>
            </a:r>
            <a:r>
              <a:rPr lang="fi-FI" altLang="fi-FI" sz="1600" i="0" dirty="0" err="1">
                <a:latin typeface="+mj-lt"/>
              </a:rPr>
              <a:t>signing</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lease</a:t>
            </a:r>
            <a:r>
              <a:rPr lang="fi-FI" altLang="fi-FI" sz="1600" i="0" dirty="0">
                <a:latin typeface="+mj-lt"/>
              </a:rPr>
              <a:t>, </a:t>
            </a:r>
            <a:r>
              <a:rPr lang="fi-FI" altLang="fi-FI" sz="1600" i="0" dirty="0" err="1">
                <a:latin typeface="+mj-lt"/>
              </a:rPr>
              <a:t>before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arrival</a:t>
            </a:r>
            <a:r>
              <a:rPr lang="fi-FI" altLang="fi-FI" sz="1600" i="0" dirty="0">
                <a:latin typeface="+mj-lt"/>
              </a:rPr>
              <a:t>. </a:t>
            </a:r>
            <a:r>
              <a:rPr lang="fi-FI" altLang="fi-FI" sz="1600" i="0" dirty="0" err="1">
                <a:latin typeface="+mj-lt"/>
              </a:rPr>
              <a:t>You</a:t>
            </a:r>
            <a:r>
              <a:rPr lang="fi-FI" altLang="fi-FI" sz="1600" i="0" dirty="0">
                <a:latin typeface="+mj-lt"/>
              </a:rPr>
              <a:t> </a:t>
            </a:r>
            <a:r>
              <a:rPr lang="fi-FI" altLang="fi-FI" sz="1600" i="0" dirty="0" err="1">
                <a:latin typeface="+mj-lt"/>
              </a:rPr>
              <a:t>do</a:t>
            </a:r>
            <a:r>
              <a:rPr lang="fi-FI" altLang="fi-FI" sz="1600" i="0" dirty="0">
                <a:latin typeface="+mj-lt"/>
              </a:rPr>
              <a:t> </a:t>
            </a:r>
            <a:r>
              <a:rPr lang="fi-FI" altLang="fi-FI" sz="1600" i="0" dirty="0" err="1">
                <a:latin typeface="+mj-lt"/>
              </a:rPr>
              <a:t>not</a:t>
            </a:r>
            <a:r>
              <a:rPr lang="fi-FI" altLang="fi-FI" sz="1600" i="0" dirty="0">
                <a:latin typeface="+mj-lt"/>
              </a:rPr>
              <a:t> </a:t>
            </a:r>
            <a:r>
              <a:rPr lang="fi-FI" altLang="fi-FI" sz="1600" i="0" dirty="0" err="1">
                <a:latin typeface="+mj-lt"/>
              </a:rPr>
              <a:t>need</a:t>
            </a:r>
            <a:r>
              <a:rPr lang="fi-FI" altLang="fi-FI" sz="1600" i="0" dirty="0">
                <a:latin typeface="+mj-lt"/>
              </a:rPr>
              <a:t> to </a:t>
            </a:r>
            <a:r>
              <a:rPr lang="fi-FI" altLang="fi-FI" sz="1600" i="0" dirty="0" err="1">
                <a:latin typeface="+mj-lt"/>
              </a:rPr>
              <a:t>send</a:t>
            </a:r>
            <a:r>
              <a:rPr lang="fi-FI" altLang="fi-FI" sz="1600" i="0" dirty="0">
                <a:latin typeface="+mj-lt"/>
              </a:rPr>
              <a:t> us </a:t>
            </a:r>
            <a:r>
              <a:rPr lang="fi-FI" altLang="fi-FI" sz="1600" i="0" dirty="0" err="1">
                <a:latin typeface="+mj-lt"/>
              </a:rPr>
              <a:t>receipts</a:t>
            </a:r>
            <a:r>
              <a:rPr lang="fi-FI" altLang="fi-FI" sz="1600" i="0" dirty="0">
                <a:latin typeface="+mj-lt"/>
              </a:rPr>
              <a:t> of </a:t>
            </a:r>
            <a:r>
              <a:rPr lang="fi-FI" altLang="fi-FI" sz="1600" i="0" dirty="0" err="1">
                <a:latin typeface="+mj-lt"/>
              </a:rPr>
              <a:t>rent</a:t>
            </a:r>
            <a:r>
              <a:rPr lang="fi-FI" altLang="fi-FI" sz="1600" i="0" dirty="0">
                <a:latin typeface="+mj-lt"/>
              </a:rPr>
              <a:t> </a:t>
            </a:r>
            <a:r>
              <a:rPr lang="fi-FI" altLang="fi-FI" sz="1600" i="0" dirty="0" err="1">
                <a:latin typeface="+mj-lt"/>
              </a:rPr>
              <a:t>payment</a:t>
            </a:r>
            <a:endParaRPr lang="fi-FI" altLang="fi-FI" sz="1600" i="0" dirty="0">
              <a:latin typeface="+mj-lt"/>
            </a:endParaRPr>
          </a:p>
          <a:p>
            <a:pPr eaLnBrk="1" hangingPunct="1">
              <a:lnSpc>
                <a:spcPct val="100000"/>
              </a:lnSpc>
              <a:spcBef>
                <a:spcPts val="700"/>
              </a:spcBef>
              <a:buFont typeface="Trebuchet MS" panose="020B0603020202020204" pitchFamily="34" charset="0"/>
              <a:buChar char="•"/>
            </a:pPr>
            <a:r>
              <a:rPr lang="fi-FI" altLang="fi-FI" sz="1600" i="0" dirty="0" err="1">
                <a:latin typeface="+mj-lt"/>
              </a:rPr>
              <a:t>Due</a:t>
            </a:r>
            <a:r>
              <a:rPr lang="fi-FI" altLang="fi-FI" sz="1600" i="0" dirty="0">
                <a:latin typeface="+mj-lt"/>
              </a:rPr>
              <a:t> </a:t>
            </a:r>
            <a:r>
              <a:rPr lang="fi-FI" altLang="fi-FI" sz="1600" i="0" dirty="0" err="1">
                <a:latin typeface="+mj-lt"/>
              </a:rPr>
              <a:t>date</a:t>
            </a:r>
            <a:r>
              <a:rPr lang="fi-FI" altLang="fi-FI" sz="1600" i="0" dirty="0">
                <a:latin typeface="+mj-lt"/>
              </a:rPr>
              <a:t> </a:t>
            </a:r>
            <a:r>
              <a:rPr lang="fi-FI" altLang="fi-FI" sz="1600" i="0" dirty="0" err="1">
                <a:latin typeface="+mj-lt"/>
              </a:rPr>
              <a:t>always</a:t>
            </a:r>
            <a:r>
              <a:rPr lang="fi-FI" altLang="fi-FI" sz="1600" i="0" dirty="0">
                <a:latin typeface="+mj-lt"/>
              </a:rPr>
              <a:t> 3rd </a:t>
            </a:r>
            <a:r>
              <a:rPr lang="fi-FI" altLang="fi-FI" sz="1600" i="0" dirty="0" err="1">
                <a:latin typeface="+mj-lt"/>
              </a:rPr>
              <a:t>day</a:t>
            </a:r>
            <a:r>
              <a:rPr lang="fi-FI" altLang="fi-FI" sz="1600" i="0" dirty="0">
                <a:latin typeface="+mj-lt"/>
              </a:rPr>
              <a:t> of </a:t>
            </a:r>
            <a:r>
              <a:rPr lang="fi-FI" altLang="fi-FI" sz="1600" i="0" dirty="0" err="1">
                <a:latin typeface="+mj-lt"/>
              </a:rPr>
              <a:t>each</a:t>
            </a:r>
            <a:r>
              <a:rPr lang="fi-FI" altLang="fi-FI" sz="1600" i="0" dirty="0">
                <a:latin typeface="+mj-lt"/>
              </a:rPr>
              <a:t> </a:t>
            </a:r>
            <a:r>
              <a:rPr lang="fi-FI" altLang="fi-FI" sz="1600" i="0" dirty="0" err="1">
                <a:latin typeface="+mj-lt"/>
              </a:rPr>
              <a:t>month</a:t>
            </a:r>
            <a:endParaRPr lang="fi-FI" altLang="fi-FI" sz="1600" i="0" dirty="0">
              <a:latin typeface="+mj-lt"/>
            </a:endParaRPr>
          </a:p>
          <a:p>
            <a:pPr eaLnBrk="1" hangingPunct="1">
              <a:lnSpc>
                <a:spcPct val="100000"/>
              </a:lnSpc>
              <a:spcBef>
                <a:spcPts val="700"/>
              </a:spcBef>
              <a:buFont typeface="Trebuchet MS" panose="020B0603020202020204" pitchFamily="34" charset="0"/>
              <a:buChar char="•"/>
            </a:pPr>
            <a:r>
              <a:rPr lang="fi-FI" altLang="fi-FI" sz="1600" i="0" dirty="0" err="1">
                <a:latin typeface="+mj-lt"/>
              </a:rPr>
              <a:t>Paying</a:t>
            </a:r>
            <a:r>
              <a:rPr lang="fi-FI" altLang="fi-FI" sz="1600" i="0" dirty="0">
                <a:latin typeface="+mj-lt"/>
              </a:rPr>
              <a:t> </a:t>
            </a:r>
            <a:r>
              <a:rPr lang="fi-FI" altLang="fi-FI" sz="1600" i="0" dirty="0" err="1">
                <a:latin typeface="+mj-lt"/>
              </a:rPr>
              <a:t>from</a:t>
            </a:r>
            <a:r>
              <a:rPr lang="fi-FI" altLang="fi-FI" sz="1600" i="0" dirty="0">
                <a:latin typeface="+mj-lt"/>
              </a:rPr>
              <a:t> a </a:t>
            </a:r>
            <a:r>
              <a:rPr lang="fi-FI" altLang="fi-FI" sz="1600" i="0" dirty="0" err="1">
                <a:latin typeface="+mj-lt"/>
              </a:rPr>
              <a:t>Finnish</a:t>
            </a:r>
            <a:r>
              <a:rPr lang="fi-FI" altLang="fi-FI" sz="1600" i="0" dirty="0">
                <a:latin typeface="+mj-lt"/>
              </a:rPr>
              <a:t> </a:t>
            </a:r>
            <a:r>
              <a:rPr lang="fi-FI" altLang="fi-FI" sz="1600" i="0" dirty="0" err="1">
                <a:latin typeface="+mj-lt"/>
              </a:rPr>
              <a:t>bank</a:t>
            </a:r>
            <a:r>
              <a:rPr lang="fi-FI" altLang="fi-FI" sz="1600" i="0" dirty="0">
                <a:latin typeface="+mj-lt"/>
              </a:rPr>
              <a:t> </a:t>
            </a:r>
            <a:r>
              <a:rPr lang="fi-FI" altLang="fi-FI" sz="1600" i="0" dirty="0" err="1">
                <a:latin typeface="+mj-lt"/>
              </a:rPr>
              <a:t>account</a:t>
            </a:r>
            <a:r>
              <a:rPr lang="fi-FI" altLang="fi-FI" sz="1600" i="0" dirty="0">
                <a:latin typeface="+mj-lt"/>
              </a:rPr>
              <a:t>: </a:t>
            </a:r>
            <a:r>
              <a:rPr lang="fi-FI" altLang="fi-FI" sz="1600" i="0" dirty="0" err="1">
                <a:latin typeface="+mj-lt"/>
              </a:rPr>
              <a:t>use</a:t>
            </a:r>
            <a:r>
              <a:rPr lang="fi-FI" altLang="fi-FI" sz="1600" i="0" dirty="0">
                <a:latin typeface="+mj-lt"/>
              </a:rPr>
              <a:t> </a:t>
            </a:r>
            <a:r>
              <a:rPr lang="fi-FI" altLang="fi-FI" sz="1600" i="0" dirty="0" err="1">
                <a:latin typeface="+mj-lt"/>
              </a:rPr>
              <a:t>your</a:t>
            </a:r>
            <a:r>
              <a:rPr lang="fi-FI" altLang="fi-FI" sz="1600" i="0" dirty="0">
                <a:latin typeface="+mj-lt"/>
              </a:rPr>
              <a:t> personal </a:t>
            </a:r>
            <a:r>
              <a:rPr lang="fi-FI" altLang="fi-FI" sz="1600" i="0" dirty="0" err="1">
                <a:latin typeface="+mj-lt"/>
              </a:rPr>
              <a:t>reference</a:t>
            </a:r>
            <a:r>
              <a:rPr lang="fi-FI" altLang="fi-FI" sz="1600" i="0" dirty="0">
                <a:latin typeface="+mj-lt"/>
              </a:rPr>
              <a:t> </a:t>
            </a:r>
            <a:r>
              <a:rPr lang="fi-FI" altLang="fi-FI" sz="1600" i="0" dirty="0" err="1">
                <a:latin typeface="+mj-lt"/>
              </a:rPr>
              <a:t>number</a:t>
            </a:r>
            <a:r>
              <a:rPr lang="fi-FI" altLang="fi-FI" sz="1600" i="0" dirty="0">
                <a:latin typeface="+mj-lt"/>
              </a:rPr>
              <a:t> (in </a:t>
            </a:r>
            <a:r>
              <a:rPr lang="fi-FI" altLang="fi-FI" sz="1600" i="0" dirty="0" err="1">
                <a:latin typeface="+mj-lt"/>
              </a:rPr>
              <a:t>the</a:t>
            </a:r>
            <a:r>
              <a:rPr lang="fi-FI" altLang="fi-FI" sz="1600" i="0" dirty="0">
                <a:latin typeface="+mj-lt"/>
              </a:rPr>
              <a:t> </a:t>
            </a:r>
            <a:r>
              <a:rPr lang="fi-FI" altLang="fi-FI" sz="1600" i="0" dirty="0" err="1">
                <a:latin typeface="+mj-lt"/>
              </a:rPr>
              <a:t>lease</a:t>
            </a:r>
            <a:r>
              <a:rPr lang="fi-FI" altLang="fi-FI" sz="1600" i="0" dirty="0">
                <a:latin typeface="+mj-lt"/>
              </a:rPr>
              <a:t>)</a:t>
            </a:r>
          </a:p>
          <a:p>
            <a:pPr eaLnBrk="1" hangingPunct="1">
              <a:lnSpc>
                <a:spcPct val="100000"/>
              </a:lnSpc>
              <a:spcBef>
                <a:spcPts val="700"/>
              </a:spcBef>
              <a:buFont typeface="Trebuchet MS" panose="020B0603020202020204" pitchFamily="34" charset="0"/>
              <a:buChar char="•"/>
            </a:pPr>
            <a:r>
              <a:rPr lang="fi-FI" altLang="fi-FI" sz="1600" i="0" dirty="0" err="1">
                <a:latin typeface="+mj-lt"/>
              </a:rPr>
              <a:t>Paying</a:t>
            </a:r>
            <a:r>
              <a:rPr lang="fi-FI" altLang="fi-FI" sz="1600" i="0" dirty="0">
                <a:latin typeface="+mj-lt"/>
              </a:rPr>
              <a:t> </a:t>
            </a:r>
            <a:r>
              <a:rPr lang="fi-FI" altLang="fi-FI" sz="1600" i="0" dirty="0" err="1">
                <a:latin typeface="+mj-lt"/>
              </a:rPr>
              <a:t>from</a:t>
            </a:r>
            <a:r>
              <a:rPr lang="fi-FI" altLang="fi-FI" sz="1600" i="0" dirty="0">
                <a:latin typeface="+mj-lt"/>
              </a:rPr>
              <a:t> </a:t>
            </a:r>
            <a:r>
              <a:rPr lang="fi-FI" altLang="fi-FI" sz="1600" i="0" dirty="0" err="1">
                <a:latin typeface="+mj-lt"/>
              </a:rPr>
              <a:t>abroad</a:t>
            </a:r>
            <a:r>
              <a:rPr lang="fi-FI" altLang="fi-FI" sz="1600" i="0" dirty="0">
                <a:latin typeface="+mj-lt"/>
              </a:rPr>
              <a:t>: </a:t>
            </a:r>
            <a:r>
              <a:rPr lang="fi-FI" altLang="fi-FI" sz="1600" i="0" dirty="0" err="1">
                <a:latin typeface="+mj-lt"/>
              </a:rPr>
              <a:t>use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information</a:t>
            </a:r>
            <a:r>
              <a:rPr lang="fi-FI" altLang="fi-FI" sz="1600" i="0" dirty="0">
                <a:latin typeface="+mj-lt"/>
              </a:rPr>
              <a:t> </a:t>
            </a:r>
            <a:r>
              <a:rPr lang="fi-FI" altLang="fi-FI" sz="1600" i="0" dirty="0" err="1">
                <a:latin typeface="+mj-lt"/>
              </a:rPr>
              <a:t>that</a:t>
            </a:r>
            <a:r>
              <a:rPr lang="fi-FI" altLang="fi-FI" sz="1600" i="0" dirty="0">
                <a:latin typeface="+mj-lt"/>
              </a:rPr>
              <a:t> </a:t>
            </a:r>
            <a:r>
              <a:rPr lang="fi-FI" altLang="fi-FI" sz="1600" i="0" dirty="0" err="1">
                <a:latin typeface="+mj-lt"/>
              </a:rPr>
              <a:t>we</a:t>
            </a:r>
            <a:r>
              <a:rPr lang="fi-FI" altLang="fi-FI" sz="1600" i="0" dirty="0">
                <a:latin typeface="+mj-lt"/>
              </a:rPr>
              <a:t> </a:t>
            </a:r>
            <a:r>
              <a:rPr lang="fi-FI" altLang="fi-FI" sz="1600" i="0" dirty="0" err="1">
                <a:latin typeface="+mj-lt"/>
              </a:rPr>
              <a:t>have</a:t>
            </a:r>
            <a:r>
              <a:rPr lang="fi-FI" altLang="fi-FI" sz="1600" i="0" dirty="0">
                <a:latin typeface="+mj-lt"/>
              </a:rPr>
              <a:t> </a:t>
            </a:r>
            <a:r>
              <a:rPr lang="fi-FI" altLang="fi-FI" sz="1600" i="0" dirty="0" err="1">
                <a:latin typeface="+mj-lt"/>
              </a:rPr>
              <a:t>sent</a:t>
            </a:r>
            <a:r>
              <a:rPr lang="fi-FI" altLang="fi-FI" sz="1600" i="0" dirty="0">
                <a:latin typeface="+mj-lt"/>
              </a:rPr>
              <a:t> </a:t>
            </a:r>
            <a:r>
              <a:rPr lang="fi-FI" altLang="fi-FI" sz="1600" i="0" dirty="0" err="1">
                <a:latin typeface="+mj-lt"/>
              </a:rPr>
              <a:t>you</a:t>
            </a:r>
            <a:r>
              <a:rPr lang="fi-FI" altLang="fi-FI" sz="1600" i="0" dirty="0">
                <a:latin typeface="+mj-lt"/>
              </a:rPr>
              <a:t> via </a:t>
            </a:r>
            <a:r>
              <a:rPr lang="fi-FI" altLang="fi-FI" sz="1600" i="0" dirty="0" err="1">
                <a:latin typeface="+mj-lt"/>
              </a:rPr>
              <a:t>email</a:t>
            </a:r>
            <a:r>
              <a:rPr lang="fi-FI" altLang="fi-FI" sz="1600" i="0" dirty="0">
                <a:latin typeface="+mj-lt"/>
              </a:rPr>
              <a:t> </a:t>
            </a:r>
            <a:r>
              <a:rPr lang="fi-FI" altLang="fi-FI" sz="1600" i="0" dirty="0" err="1">
                <a:latin typeface="+mj-lt"/>
              </a:rPr>
              <a:t>with</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lease</a:t>
            </a:r>
            <a:endParaRPr lang="fi-FI" altLang="fi-FI" sz="1600" i="0" dirty="0">
              <a:latin typeface="+mj-lt"/>
            </a:endParaRPr>
          </a:p>
          <a:p>
            <a:pPr eaLnBrk="1" hangingPunct="1">
              <a:lnSpc>
                <a:spcPct val="100000"/>
              </a:lnSpc>
              <a:spcBef>
                <a:spcPts val="700"/>
              </a:spcBef>
              <a:buFont typeface="Trebuchet MS" panose="020B0603020202020204" pitchFamily="34" charset="0"/>
              <a:buChar char="•"/>
            </a:pPr>
            <a:r>
              <a:rPr lang="fi-FI" altLang="fi-FI" sz="1600" i="0" dirty="0" err="1">
                <a:latin typeface="+mj-lt"/>
              </a:rPr>
              <a:t>Remember</a:t>
            </a:r>
            <a:r>
              <a:rPr lang="fi-FI" altLang="fi-FI" sz="1600" i="0" dirty="0">
                <a:latin typeface="+mj-lt"/>
              </a:rPr>
              <a:t> </a:t>
            </a:r>
            <a:r>
              <a:rPr lang="fi-FI" altLang="fi-FI" sz="1600" i="0" dirty="0" err="1">
                <a:latin typeface="+mj-lt"/>
              </a:rPr>
              <a:t>that</a:t>
            </a:r>
            <a:r>
              <a:rPr lang="fi-FI" altLang="fi-FI" sz="1600" i="0" dirty="0">
                <a:latin typeface="+mj-lt"/>
              </a:rPr>
              <a:t> </a:t>
            </a:r>
            <a:r>
              <a:rPr lang="fi-FI" altLang="fi-FI" sz="1600" i="0" dirty="0" err="1">
                <a:latin typeface="+mj-lt"/>
              </a:rPr>
              <a:t>your</a:t>
            </a:r>
            <a:r>
              <a:rPr lang="fi-FI" altLang="fi-FI" sz="1600" i="0" dirty="0">
                <a:latin typeface="+mj-lt"/>
              </a:rPr>
              <a:t> </a:t>
            </a:r>
            <a:r>
              <a:rPr lang="fi-FI" altLang="fi-FI" sz="1600" b="1" i="0" dirty="0" err="1">
                <a:latin typeface="+mj-lt"/>
              </a:rPr>
              <a:t>full</a:t>
            </a:r>
            <a:r>
              <a:rPr lang="fi-FI" altLang="fi-FI" sz="1600" b="1" i="0" dirty="0">
                <a:latin typeface="+mj-lt"/>
              </a:rPr>
              <a:t> </a:t>
            </a:r>
            <a:r>
              <a:rPr lang="fi-FI" altLang="fi-FI" sz="1600" b="1" i="0" dirty="0" err="1">
                <a:latin typeface="+mj-lt"/>
              </a:rPr>
              <a:t>name</a:t>
            </a:r>
            <a:r>
              <a:rPr lang="fi-FI" altLang="fi-FI" sz="1600" b="1" i="0" dirty="0">
                <a:latin typeface="+mj-lt"/>
              </a:rPr>
              <a:t> </a:t>
            </a:r>
            <a:r>
              <a:rPr lang="fi-FI" altLang="fi-FI" sz="1600" i="0" dirty="0" err="1">
                <a:latin typeface="+mj-lt"/>
              </a:rPr>
              <a:t>must</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seen</a:t>
            </a:r>
            <a:r>
              <a:rPr lang="fi-FI" altLang="fi-FI" sz="1600" i="0" dirty="0">
                <a:latin typeface="+mj-lt"/>
              </a:rPr>
              <a:t> in </a:t>
            </a:r>
            <a:r>
              <a:rPr lang="fi-FI" altLang="fi-FI" sz="1600" i="0" dirty="0" err="1">
                <a:latin typeface="+mj-lt"/>
              </a:rPr>
              <a:t>the</a:t>
            </a:r>
            <a:r>
              <a:rPr lang="fi-FI" altLang="fi-FI" sz="1600" i="0" dirty="0">
                <a:latin typeface="+mj-lt"/>
              </a:rPr>
              <a:t> </a:t>
            </a:r>
            <a:r>
              <a:rPr lang="fi-FI" altLang="fi-FI" sz="1600" i="0" dirty="0" err="1">
                <a:latin typeface="+mj-lt"/>
              </a:rPr>
              <a:t>payment</a:t>
            </a:r>
            <a:r>
              <a:rPr lang="fi-FI" altLang="fi-FI" sz="1600" i="0" dirty="0">
                <a:latin typeface="+mj-lt"/>
              </a:rPr>
              <a:t> </a:t>
            </a:r>
            <a:r>
              <a:rPr lang="fi-FI" altLang="fi-FI" sz="1600" i="0" dirty="0" err="1">
                <a:latin typeface="+mj-lt"/>
              </a:rPr>
              <a:t>if</a:t>
            </a:r>
            <a:r>
              <a:rPr lang="fi-FI" altLang="fi-FI" sz="1600" i="0" dirty="0">
                <a:latin typeface="+mj-lt"/>
              </a:rPr>
              <a:t> </a:t>
            </a:r>
            <a:r>
              <a:rPr lang="fi-FI" altLang="fi-FI" sz="1600" i="0" dirty="0" err="1">
                <a:latin typeface="+mj-lt"/>
              </a:rPr>
              <a:t>you</a:t>
            </a:r>
            <a:r>
              <a:rPr lang="fi-FI" altLang="fi-FI" sz="1600" i="0" dirty="0">
                <a:latin typeface="+mj-lt"/>
              </a:rPr>
              <a:t> </a:t>
            </a:r>
            <a:r>
              <a:rPr lang="fi-FI" altLang="fi-FI" sz="1600" i="0" dirty="0" err="1">
                <a:latin typeface="+mj-lt"/>
              </a:rPr>
              <a:t>pay</a:t>
            </a:r>
            <a:r>
              <a:rPr lang="fi-FI" altLang="fi-FI" sz="1600" i="0" dirty="0">
                <a:latin typeface="+mj-lt"/>
              </a:rPr>
              <a:t> </a:t>
            </a:r>
            <a:r>
              <a:rPr lang="fi-FI" altLang="fi-FI" sz="1600" i="0" dirty="0" err="1">
                <a:latin typeface="+mj-lt"/>
              </a:rPr>
              <a:t>from</a:t>
            </a:r>
            <a:r>
              <a:rPr lang="fi-FI" altLang="fi-FI" sz="1600" i="0" dirty="0">
                <a:latin typeface="+mj-lt"/>
              </a:rPr>
              <a:t> </a:t>
            </a:r>
            <a:r>
              <a:rPr lang="fi-FI" altLang="fi-FI" sz="1600" i="0" dirty="0" err="1">
                <a:latin typeface="+mj-lt"/>
              </a:rPr>
              <a:t>abroad</a:t>
            </a:r>
            <a:r>
              <a:rPr lang="fi-FI" altLang="fi-FI" sz="1600" i="0" dirty="0">
                <a:latin typeface="+mj-lt"/>
              </a:rPr>
              <a:t> </a:t>
            </a:r>
            <a:r>
              <a:rPr lang="fi-FI" altLang="fi-FI" sz="1600" i="0" dirty="0" err="1">
                <a:latin typeface="+mj-lt"/>
              </a:rPr>
              <a:t>or</a:t>
            </a:r>
            <a:r>
              <a:rPr lang="fi-FI" altLang="fi-FI" sz="1600" i="0" dirty="0">
                <a:latin typeface="+mj-lt"/>
              </a:rPr>
              <a:t> </a:t>
            </a:r>
            <a:r>
              <a:rPr lang="fi-FI" altLang="fi-FI" sz="1600" i="0" dirty="0" err="1">
                <a:latin typeface="+mj-lt"/>
              </a:rPr>
              <a:t>someone</a:t>
            </a:r>
            <a:r>
              <a:rPr lang="fi-FI" altLang="fi-FI" sz="1600" i="0" dirty="0">
                <a:latin typeface="+mj-lt"/>
              </a:rPr>
              <a:t> </a:t>
            </a:r>
            <a:r>
              <a:rPr lang="fi-FI" altLang="fi-FI" sz="1600" i="0" dirty="0" err="1">
                <a:latin typeface="+mj-lt"/>
              </a:rPr>
              <a:t>else</a:t>
            </a:r>
            <a:r>
              <a:rPr lang="fi-FI" altLang="fi-FI" sz="1600" i="0" dirty="0">
                <a:latin typeface="+mj-lt"/>
              </a:rPr>
              <a:t> is </a:t>
            </a:r>
            <a:r>
              <a:rPr lang="fi-FI" altLang="fi-FI" sz="1600" i="0" dirty="0" err="1">
                <a:latin typeface="+mj-lt"/>
              </a:rPr>
              <a:t>paying</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rent</a:t>
            </a:r>
            <a:r>
              <a:rPr lang="fi-FI" altLang="fi-FI" sz="1600" i="0" dirty="0">
                <a:latin typeface="+mj-lt"/>
              </a:rPr>
              <a:t> for </a:t>
            </a:r>
            <a:r>
              <a:rPr lang="fi-FI" altLang="fi-FI" sz="1600" i="0" dirty="0" err="1">
                <a:latin typeface="+mj-lt"/>
              </a:rPr>
              <a:t>you</a:t>
            </a:r>
            <a:endParaRPr lang="fi-FI" altLang="fi-FI" sz="1600" i="0" dirty="0">
              <a:latin typeface="+mj-lt"/>
            </a:endParaRPr>
          </a:p>
          <a:p>
            <a:pPr>
              <a:lnSpc>
                <a:spcPct val="100000"/>
              </a:lnSpc>
              <a:spcBef>
                <a:spcPts val="700"/>
              </a:spcBef>
              <a:buFont typeface="Trebuchet MS" panose="020B0603020202020204" pitchFamily="34" charset="0"/>
              <a:buChar char="•"/>
            </a:pPr>
            <a:r>
              <a:rPr lang="fi-FI" altLang="fi-FI" sz="1600" i="0" dirty="0" err="1">
                <a:latin typeface="+mj-lt"/>
              </a:rPr>
              <a:t>The</a:t>
            </a:r>
            <a:r>
              <a:rPr lang="fi-FI" altLang="fi-FI" sz="1600" i="0" dirty="0">
                <a:latin typeface="+mj-lt"/>
              </a:rPr>
              <a:t> </a:t>
            </a:r>
            <a:r>
              <a:rPr lang="fi-FI" altLang="fi-FI" sz="1600" i="0" dirty="0" err="1">
                <a:latin typeface="+mj-lt"/>
              </a:rPr>
              <a:t>rent</a:t>
            </a:r>
            <a:r>
              <a:rPr lang="fi-FI" altLang="fi-FI" sz="1600" i="0" dirty="0">
                <a:latin typeface="+mj-lt"/>
              </a:rPr>
              <a:t> </a:t>
            </a:r>
            <a:r>
              <a:rPr lang="fi-FI" altLang="fi-FI" sz="1600" i="0" dirty="0" err="1">
                <a:latin typeface="+mj-lt"/>
              </a:rPr>
              <a:t>can</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paid</a:t>
            </a:r>
            <a:r>
              <a:rPr lang="fi-FI" altLang="fi-FI" sz="1600" i="0" dirty="0">
                <a:latin typeface="+mj-lt"/>
              </a:rPr>
              <a:t> in </a:t>
            </a:r>
            <a:r>
              <a:rPr lang="fi-FI" altLang="fi-FI" sz="1600" i="0" dirty="0" err="1">
                <a:latin typeface="+mj-lt"/>
              </a:rPr>
              <a:t>advance</a:t>
            </a:r>
            <a:r>
              <a:rPr lang="fi-FI" altLang="fi-FI" sz="1600" i="0" dirty="0">
                <a:latin typeface="+mj-lt"/>
              </a:rPr>
              <a:t> </a:t>
            </a:r>
            <a:r>
              <a:rPr lang="fi-FI" altLang="fi-FI" sz="1600" i="0" dirty="0" err="1">
                <a:latin typeface="+mj-lt"/>
              </a:rPr>
              <a:t>or</a:t>
            </a:r>
            <a:r>
              <a:rPr lang="fi-FI" altLang="fi-FI" sz="1600" i="0" dirty="0">
                <a:latin typeface="+mj-lt"/>
              </a:rPr>
              <a:t> </a:t>
            </a:r>
            <a:r>
              <a:rPr lang="fi-FI" altLang="fi-FI" sz="1600" i="0" dirty="0" err="1">
                <a:latin typeface="+mj-lt"/>
              </a:rPr>
              <a:t>several</a:t>
            </a:r>
            <a:r>
              <a:rPr lang="fi-FI" altLang="fi-FI" sz="1600" i="0" dirty="0">
                <a:latin typeface="+mj-lt"/>
              </a:rPr>
              <a:t> </a:t>
            </a:r>
            <a:r>
              <a:rPr lang="fi-FI" altLang="fi-FI" sz="1600" i="0" dirty="0" err="1">
                <a:latin typeface="+mj-lt"/>
              </a:rPr>
              <a:t>rents</a:t>
            </a:r>
            <a:r>
              <a:rPr lang="fi-FI" altLang="fi-FI" sz="1600" i="0" dirty="0">
                <a:latin typeface="+mj-lt"/>
              </a:rPr>
              <a:t> </a:t>
            </a:r>
            <a:r>
              <a:rPr lang="fi-FI" altLang="fi-FI" sz="1600" i="0" dirty="0" err="1">
                <a:latin typeface="+mj-lt"/>
              </a:rPr>
              <a:t>can</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paid</a:t>
            </a:r>
            <a:r>
              <a:rPr lang="fi-FI" altLang="fi-FI" sz="1600" i="0" dirty="0">
                <a:latin typeface="+mj-lt"/>
              </a:rPr>
              <a:t> at </a:t>
            </a:r>
            <a:r>
              <a:rPr lang="fi-FI" altLang="fi-FI" sz="1600" i="0" dirty="0" err="1">
                <a:latin typeface="+mj-lt"/>
              </a:rPr>
              <a:t>the</a:t>
            </a:r>
            <a:r>
              <a:rPr lang="fi-FI" altLang="fi-FI" sz="1600" i="0" dirty="0">
                <a:latin typeface="+mj-lt"/>
              </a:rPr>
              <a:t> </a:t>
            </a:r>
            <a:r>
              <a:rPr lang="fi-FI" altLang="fi-FI" sz="1600" i="0" dirty="0" err="1">
                <a:latin typeface="+mj-lt"/>
              </a:rPr>
              <a:t>same</a:t>
            </a:r>
            <a:r>
              <a:rPr lang="fi-FI" altLang="fi-FI" sz="1600" i="0" dirty="0">
                <a:latin typeface="+mj-lt"/>
              </a:rPr>
              <a:t> </a:t>
            </a:r>
            <a:r>
              <a:rPr lang="fi-FI" altLang="fi-FI" sz="1600" i="0" dirty="0" err="1">
                <a:latin typeface="+mj-lt"/>
              </a:rPr>
              <a:t>time</a:t>
            </a:r>
            <a:endParaRPr lang="fi-FI" altLang="fi-FI" sz="1600" i="0" dirty="0">
              <a:latin typeface="+mj-lt"/>
            </a:endParaRPr>
          </a:p>
          <a:p>
            <a:pPr>
              <a:lnSpc>
                <a:spcPct val="100000"/>
              </a:lnSpc>
              <a:spcBef>
                <a:spcPts val="700"/>
              </a:spcBef>
              <a:buFont typeface="Trebuchet MS" panose="020B0603020202020204" pitchFamily="34" charset="0"/>
              <a:buChar char="•"/>
            </a:pPr>
            <a:r>
              <a:rPr lang="fi-FI" altLang="fi-FI" sz="1600" b="1" i="0" dirty="0">
                <a:latin typeface="+mj-lt"/>
              </a:rPr>
              <a:t>It is </a:t>
            </a:r>
            <a:r>
              <a:rPr lang="fi-FI" altLang="fi-FI" sz="1600" b="1" i="0" dirty="0" err="1">
                <a:latin typeface="+mj-lt"/>
              </a:rPr>
              <a:t>not</a:t>
            </a:r>
            <a:r>
              <a:rPr lang="fi-FI" altLang="fi-FI" sz="1600" b="1" i="0" dirty="0">
                <a:latin typeface="+mj-lt"/>
              </a:rPr>
              <a:t> </a:t>
            </a:r>
            <a:r>
              <a:rPr lang="fi-FI" altLang="fi-FI" sz="1600" b="1" i="0" dirty="0" err="1">
                <a:latin typeface="+mj-lt"/>
              </a:rPr>
              <a:t>possible</a:t>
            </a:r>
            <a:r>
              <a:rPr lang="fi-FI" altLang="fi-FI" sz="1600" b="1" i="0" dirty="0">
                <a:latin typeface="+mj-lt"/>
              </a:rPr>
              <a:t> to </a:t>
            </a:r>
            <a:r>
              <a:rPr lang="fi-FI" altLang="fi-FI" sz="1600" b="1" i="0" dirty="0" err="1">
                <a:latin typeface="+mj-lt"/>
              </a:rPr>
              <a:t>pay</a:t>
            </a:r>
            <a:r>
              <a:rPr lang="fi-FI" altLang="fi-FI" sz="1600" b="1" i="0" dirty="0">
                <a:latin typeface="+mj-lt"/>
              </a:rPr>
              <a:t> </a:t>
            </a:r>
            <a:r>
              <a:rPr lang="fi-FI" altLang="fi-FI" sz="1600" b="1" i="0" dirty="0" err="1">
                <a:latin typeface="+mj-lt"/>
              </a:rPr>
              <a:t>by</a:t>
            </a:r>
            <a:r>
              <a:rPr lang="fi-FI" altLang="fi-FI" sz="1600" b="1" i="0" dirty="0">
                <a:latin typeface="+mj-lt"/>
              </a:rPr>
              <a:t> </a:t>
            </a:r>
            <a:r>
              <a:rPr lang="fi-FI" altLang="fi-FI" sz="1600" b="1" i="0" dirty="0" err="1">
                <a:latin typeface="+mj-lt"/>
              </a:rPr>
              <a:t>cash</a:t>
            </a:r>
            <a:r>
              <a:rPr lang="fi-FI" altLang="fi-FI" sz="1600" b="1" i="0" dirty="0">
                <a:latin typeface="+mj-lt"/>
              </a:rPr>
              <a:t> </a:t>
            </a:r>
            <a:r>
              <a:rPr lang="fi-FI" altLang="fi-FI" sz="1600" b="1" i="0" dirty="0" err="1">
                <a:latin typeface="+mj-lt"/>
              </a:rPr>
              <a:t>or</a:t>
            </a:r>
            <a:r>
              <a:rPr lang="fi-FI" altLang="fi-FI" sz="1600" b="1" i="0" dirty="0">
                <a:latin typeface="+mj-lt"/>
              </a:rPr>
              <a:t> </a:t>
            </a:r>
            <a:r>
              <a:rPr lang="fi-FI" altLang="fi-FI" sz="1600" b="1" i="0" dirty="0" err="1">
                <a:latin typeface="+mj-lt"/>
              </a:rPr>
              <a:t>card</a:t>
            </a:r>
            <a:r>
              <a:rPr lang="fi-FI" altLang="fi-FI" sz="1600" b="1" i="0" dirty="0">
                <a:latin typeface="+mj-lt"/>
              </a:rPr>
              <a:t> at </a:t>
            </a:r>
            <a:r>
              <a:rPr lang="fi-FI" altLang="fi-FI" sz="1600" b="1" i="0" dirty="0" err="1">
                <a:latin typeface="+mj-lt"/>
              </a:rPr>
              <a:t>the</a:t>
            </a:r>
            <a:r>
              <a:rPr lang="fi-FI" altLang="fi-FI" sz="1600" b="1" i="0" dirty="0">
                <a:latin typeface="+mj-lt"/>
              </a:rPr>
              <a:t> Elli </a:t>
            </a:r>
            <a:r>
              <a:rPr lang="fi-FI" altLang="fi-FI" sz="1600" b="1" i="0" dirty="0" err="1">
                <a:latin typeface="+mj-lt"/>
              </a:rPr>
              <a:t>office</a:t>
            </a:r>
            <a:endParaRPr lang="fi-FI" altLang="fi-FI" sz="1600" b="1" i="0" dirty="0">
              <a:latin typeface="+mj-lt"/>
            </a:endParaRPr>
          </a:p>
          <a:p>
            <a:pPr eaLnBrk="1" hangingPunct="1">
              <a:lnSpc>
                <a:spcPct val="100000"/>
              </a:lnSpc>
              <a:spcBef>
                <a:spcPts val="700"/>
              </a:spcBef>
              <a:buFont typeface="Trebuchet MS" panose="020B0603020202020204" pitchFamily="34" charset="0"/>
              <a:buChar char="•"/>
            </a:pPr>
            <a:r>
              <a:rPr lang="en-US" altLang="fi-FI" sz="1600" i="0" dirty="0">
                <a:latin typeface="+mj-lt"/>
              </a:rPr>
              <a:t>If any questions/problems concerning with payments, contact the rental   department</a:t>
            </a:r>
            <a:endParaRPr lang="fi-FI" altLang="fi-FI" sz="16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4136181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489704" y="1307593"/>
            <a:ext cx="6057645" cy="7017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FAULTS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288536" y="2224530"/>
            <a:ext cx="6432781" cy="230639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marL="457200" indent="-457200" eaLnBrk="1" hangingPunct="1">
              <a:spcBef>
                <a:spcPts val="700"/>
              </a:spcBef>
              <a:buClrTx/>
              <a:buFont typeface="Arial" panose="020B0604020202020204" pitchFamily="34" charset="0"/>
              <a:buChar char="•"/>
              <a:defRPr/>
            </a:pPr>
            <a:r>
              <a:rPr lang="en-US" altLang="fi-FI" sz="1800" i="0" dirty="0">
                <a:latin typeface="+mj-lt"/>
              </a:rPr>
              <a:t>If there is something to report </a:t>
            </a:r>
            <a:r>
              <a:rPr lang="en-US" altLang="fi-FI" sz="1800" i="0" u="sng" dirty="0">
                <a:latin typeface="+mj-lt"/>
              </a:rPr>
              <a:t>when moving in </a:t>
            </a:r>
            <a:r>
              <a:rPr lang="en-US" altLang="fi-FI" sz="1800" i="0" dirty="0">
                <a:latin typeface="+mj-lt"/>
              </a:rPr>
              <a:t>(something broken etc.), inform Elli's maintenance </a:t>
            </a:r>
          </a:p>
          <a:p>
            <a:pPr marL="457200" indent="-457200" eaLnBrk="1" hangingPunct="1">
              <a:spcBef>
                <a:spcPts val="700"/>
              </a:spcBef>
              <a:buClrTx/>
              <a:buFont typeface="Arial" panose="020B0604020202020204" pitchFamily="34" charset="0"/>
              <a:buChar char="•"/>
              <a:defRPr/>
            </a:pPr>
            <a:r>
              <a:rPr lang="en-US" altLang="fi-FI" sz="1800" i="0" dirty="0">
                <a:latin typeface="+mj-lt"/>
              </a:rPr>
              <a:t>If there is something that need to be fixed (not so urgent), fill the notice of defects form online</a:t>
            </a:r>
          </a:p>
          <a:p>
            <a:pPr marL="457200" indent="-457200" eaLnBrk="1" hangingPunct="1">
              <a:spcBef>
                <a:spcPts val="700"/>
              </a:spcBef>
              <a:buClrTx/>
              <a:buFont typeface="Arial" panose="020B0604020202020204" pitchFamily="34" charset="0"/>
              <a:buChar char="•"/>
              <a:defRPr/>
            </a:pPr>
            <a:r>
              <a:rPr lang="fi-FI" altLang="fi-FI" sz="1800" b="1" i="0" dirty="0" err="1">
                <a:latin typeface="+mj-lt"/>
              </a:rPr>
              <a:t>Only</a:t>
            </a:r>
            <a:r>
              <a:rPr lang="fi-FI" altLang="fi-FI" sz="1800" b="1" i="0" dirty="0">
                <a:latin typeface="+mj-lt"/>
              </a:rPr>
              <a:t> </a:t>
            </a:r>
            <a:r>
              <a:rPr lang="fi-FI" altLang="fi-FI" sz="1800" b="1" i="0" dirty="0" err="1">
                <a:latin typeface="+mj-lt"/>
              </a:rPr>
              <a:t>urgent</a:t>
            </a:r>
            <a:r>
              <a:rPr lang="fi-FI" altLang="fi-FI" sz="1800" b="1" i="0" dirty="0">
                <a:latin typeface="+mj-lt"/>
              </a:rPr>
              <a:t> </a:t>
            </a:r>
            <a:r>
              <a:rPr lang="fi-FI" altLang="fi-FI" sz="1800" b="1" i="0" dirty="0" err="1">
                <a:latin typeface="+mj-lt"/>
              </a:rPr>
              <a:t>faults</a:t>
            </a:r>
            <a:r>
              <a:rPr lang="fi-FI" altLang="fi-FI" sz="1800" i="0" dirty="0">
                <a:latin typeface="+mj-lt"/>
              </a:rPr>
              <a:t>: </a:t>
            </a:r>
            <a:r>
              <a:rPr lang="fi-FI" altLang="fi-FI" sz="1800" i="0" dirty="0" err="1">
                <a:latin typeface="+mj-lt"/>
              </a:rPr>
              <a:t>contact</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maintenance</a:t>
            </a:r>
            <a:r>
              <a:rPr lang="fi-FI" altLang="fi-FI" sz="1800" i="0" dirty="0">
                <a:latin typeface="+mj-lt"/>
              </a:rPr>
              <a:t> on </a:t>
            </a:r>
            <a:r>
              <a:rPr lang="fi-FI" altLang="fi-FI" sz="1800" i="0" dirty="0" err="1">
                <a:latin typeface="+mj-lt"/>
              </a:rPr>
              <a:t>call</a:t>
            </a:r>
            <a:r>
              <a:rPr lang="fi-FI" altLang="fi-FI" sz="1800" i="0" dirty="0">
                <a:latin typeface="+mj-lt"/>
              </a:rPr>
              <a:t> </a:t>
            </a: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15422217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379746" y="583475"/>
            <a:ext cx="6167604" cy="120032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sz="4000" dirty="0"/>
              <a:t>ELLINET INTERNET CONNECTION</a:t>
            </a:r>
            <a:endParaRPr sz="4000"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379746" y="1783800"/>
            <a:ext cx="6341571" cy="432169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a:lnSpc>
                <a:spcPct val="100000"/>
              </a:lnSpc>
              <a:spcBef>
                <a:spcPts val="700"/>
              </a:spcBef>
              <a:buFont typeface="Trebuchet MS" panose="020B0603020202020204" pitchFamily="34" charset="0"/>
              <a:buChar char="•"/>
            </a:pPr>
            <a:r>
              <a:rPr lang="fi-FI" altLang="fi-FI" sz="1800" i="0" dirty="0">
                <a:latin typeface="+mj-lt"/>
              </a:rPr>
              <a:t>Ellinet is </a:t>
            </a:r>
            <a:r>
              <a:rPr lang="fi-FI" altLang="fi-FI" sz="1800" i="0" dirty="0" err="1">
                <a:latin typeface="+mj-lt"/>
              </a:rPr>
              <a:t>not</a:t>
            </a:r>
            <a:r>
              <a:rPr lang="fi-FI" altLang="fi-FI" sz="1800" i="0" dirty="0">
                <a:latin typeface="+mj-lt"/>
              </a:rPr>
              <a:t> </a:t>
            </a:r>
            <a:r>
              <a:rPr lang="fi-FI" altLang="fi-FI" sz="1800" i="0" dirty="0" err="1">
                <a:latin typeface="+mj-lt"/>
              </a:rPr>
              <a:t>included</a:t>
            </a:r>
            <a:r>
              <a:rPr lang="fi-FI" altLang="fi-FI" sz="1800" i="0" dirty="0">
                <a:latin typeface="+mj-lt"/>
              </a:rPr>
              <a:t> in </a:t>
            </a:r>
            <a:r>
              <a:rPr lang="fi-FI" altLang="fi-FI" sz="1800" i="0" dirty="0" err="1">
                <a:latin typeface="+mj-lt"/>
              </a:rPr>
              <a:t>the</a:t>
            </a:r>
            <a:r>
              <a:rPr lang="fi-FI" altLang="fi-FI" sz="1800" i="0" dirty="0">
                <a:latin typeface="+mj-lt"/>
              </a:rPr>
              <a:t> </a:t>
            </a:r>
            <a:r>
              <a:rPr lang="fi-FI" altLang="fi-FI" sz="1800" i="0" dirty="0" err="1">
                <a:latin typeface="+mj-lt"/>
              </a:rPr>
              <a:t>rent</a:t>
            </a:r>
            <a:endParaRPr lang="fi-FI" altLang="fi-FI" sz="1800" i="0" dirty="0">
              <a:latin typeface="+mj-lt"/>
            </a:endParaRPr>
          </a:p>
          <a:p>
            <a:pPr>
              <a:lnSpc>
                <a:spcPct val="100000"/>
              </a:lnSpc>
              <a:spcBef>
                <a:spcPts val="700"/>
              </a:spcBef>
              <a:buFont typeface="Trebuchet MS" panose="020B0603020202020204" pitchFamily="34" charset="0"/>
              <a:buChar char="•"/>
            </a:pPr>
            <a:r>
              <a:rPr lang="fi-FI" altLang="fi-FI" sz="1800" i="0" dirty="0" err="1">
                <a:latin typeface="+mj-lt"/>
              </a:rPr>
              <a:t>Payment</a:t>
            </a:r>
            <a:r>
              <a:rPr lang="fi-FI" altLang="fi-FI" sz="1800" i="0" dirty="0">
                <a:latin typeface="+mj-lt"/>
              </a:rPr>
              <a:t> is 20€/</a:t>
            </a:r>
            <a:r>
              <a:rPr lang="fi-FI" altLang="fi-FI" sz="1800" i="0" dirty="0" err="1">
                <a:latin typeface="+mj-lt"/>
              </a:rPr>
              <a:t>month</a:t>
            </a:r>
            <a:r>
              <a:rPr lang="fi-FI" altLang="fi-FI" sz="1800" i="0" dirty="0">
                <a:latin typeface="+mj-lt"/>
              </a:rPr>
              <a:t>, </a:t>
            </a:r>
            <a:r>
              <a:rPr lang="fi-FI" altLang="fi-FI" sz="1800" i="0" dirty="0" err="1">
                <a:latin typeface="+mj-lt"/>
              </a:rPr>
              <a:t>paid</a:t>
            </a:r>
            <a:r>
              <a:rPr lang="fi-FI" altLang="fi-FI" sz="1800" i="0" dirty="0">
                <a:latin typeface="+mj-lt"/>
              </a:rPr>
              <a:t> </a:t>
            </a:r>
            <a:r>
              <a:rPr lang="fi-FI" altLang="fi-FI" sz="1800" i="0" dirty="0" err="1">
                <a:latin typeface="+mj-lt"/>
              </a:rPr>
              <a:t>together</a:t>
            </a:r>
            <a:r>
              <a:rPr lang="fi-FI" altLang="fi-FI" sz="1800" i="0" dirty="0">
                <a:latin typeface="+mj-lt"/>
              </a:rPr>
              <a:t> </a:t>
            </a:r>
            <a:r>
              <a:rPr lang="fi-FI" altLang="fi-FI" sz="1800" i="0" dirty="0" err="1">
                <a:latin typeface="+mj-lt"/>
              </a:rPr>
              <a:t>with</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rent</a:t>
            </a:r>
            <a:endParaRPr lang="fi-FI" altLang="fi-FI" sz="1800" i="0" dirty="0">
              <a:latin typeface="+mj-lt"/>
            </a:endParaRPr>
          </a:p>
          <a:p>
            <a:pPr eaLnBrk="1" hangingPunct="1">
              <a:lnSpc>
                <a:spcPct val="100000"/>
              </a:lnSpc>
              <a:spcBef>
                <a:spcPts val="700"/>
              </a:spcBef>
              <a:buFont typeface="Trebuchet MS" panose="020B0603020202020204" pitchFamily="34" charset="0"/>
              <a:buChar char="•"/>
            </a:pPr>
            <a:r>
              <a:rPr lang="fi-FI" altLang="fi-FI" sz="1800" b="1" i="0" dirty="0">
                <a:latin typeface="+mj-lt"/>
              </a:rPr>
              <a:t>Ellinet </a:t>
            </a:r>
            <a:r>
              <a:rPr lang="fi-FI" altLang="fi-FI" sz="1800" b="1" i="0" dirty="0" err="1">
                <a:latin typeface="+mj-lt"/>
              </a:rPr>
              <a:t>subscription</a:t>
            </a:r>
            <a:r>
              <a:rPr lang="fi-FI" altLang="fi-FI" sz="1800" b="1" i="0" dirty="0">
                <a:latin typeface="+mj-lt"/>
              </a:rPr>
              <a:t> </a:t>
            </a:r>
            <a:r>
              <a:rPr lang="fi-FI" altLang="fi-FI" sz="1800" b="1" i="0" dirty="0" err="1">
                <a:latin typeface="+mj-lt"/>
              </a:rPr>
              <a:t>form</a:t>
            </a:r>
            <a:r>
              <a:rPr lang="fi-FI" altLang="fi-FI" sz="1800" b="1" i="0" dirty="0">
                <a:latin typeface="+mj-lt"/>
              </a:rPr>
              <a:t> </a:t>
            </a:r>
            <a:r>
              <a:rPr lang="fi-FI" altLang="fi-FI" sz="1800" b="1" i="0" dirty="0" err="1">
                <a:latin typeface="+mj-lt"/>
              </a:rPr>
              <a:t>online</a:t>
            </a:r>
            <a:r>
              <a:rPr lang="fi-FI" altLang="fi-FI" sz="1800" b="1" i="0" dirty="0">
                <a:latin typeface="+mj-lt"/>
              </a:rPr>
              <a:t>.</a:t>
            </a:r>
            <a:r>
              <a:rPr lang="fi-FI" altLang="fi-FI" sz="1800" i="0" dirty="0">
                <a:latin typeface="+mj-lt"/>
              </a:rPr>
              <a:t> Subscription is </a:t>
            </a:r>
            <a:r>
              <a:rPr lang="fi-FI" altLang="fi-FI" sz="1800" i="0" dirty="0" err="1">
                <a:latin typeface="+mj-lt"/>
              </a:rPr>
              <a:t>valid</a:t>
            </a:r>
            <a:r>
              <a:rPr lang="fi-FI" altLang="fi-FI" sz="1800" i="0" dirty="0">
                <a:latin typeface="+mj-lt"/>
              </a:rPr>
              <a:t> </a:t>
            </a:r>
            <a:r>
              <a:rPr lang="fi-FI" altLang="fi-FI" sz="1800" i="0" dirty="0" err="1">
                <a:latin typeface="+mj-lt"/>
              </a:rPr>
              <a:t>until</a:t>
            </a:r>
            <a:r>
              <a:rPr lang="fi-FI" altLang="fi-FI" sz="1800" i="0" dirty="0">
                <a:latin typeface="+mj-lt"/>
              </a:rPr>
              <a:t> </a:t>
            </a:r>
            <a:r>
              <a:rPr lang="fi-FI" altLang="fi-FI" sz="1800" i="0" dirty="0" err="1">
                <a:latin typeface="+mj-lt"/>
              </a:rPr>
              <a:t>further</a:t>
            </a:r>
            <a:r>
              <a:rPr lang="fi-FI" altLang="fi-FI" sz="1800" i="0" dirty="0">
                <a:latin typeface="+mj-lt"/>
              </a:rPr>
              <a:t> </a:t>
            </a:r>
            <a:r>
              <a:rPr lang="fi-FI" altLang="fi-FI" sz="1800" i="0" dirty="0" err="1">
                <a:latin typeface="+mj-lt"/>
              </a:rPr>
              <a:t>notice</a:t>
            </a:r>
            <a:endParaRPr lang="fi-FI" altLang="fi-FI" sz="1800" i="0" dirty="0">
              <a:latin typeface="+mj-lt"/>
            </a:endParaRPr>
          </a:p>
          <a:p>
            <a:pPr eaLnBrk="1" hangingPunct="1">
              <a:lnSpc>
                <a:spcPct val="100000"/>
              </a:lnSpc>
              <a:spcBef>
                <a:spcPts val="700"/>
              </a:spcBef>
              <a:buFont typeface="Trebuchet MS" panose="020B0603020202020204" pitchFamily="34" charset="0"/>
              <a:buChar char="•"/>
            </a:pPr>
            <a:r>
              <a:rPr lang="fi-FI" altLang="fi-FI" sz="1800" i="0" dirty="0" err="1">
                <a:latin typeface="+mj-lt"/>
              </a:rPr>
              <a:t>Any</a:t>
            </a:r>
            <a:r>
              <a:rPr lang="fi-FI" altLang="fi-FI" sz="1800" i="0" dirty="0">
                <a:latin typeface="+mj-lt"/>
              </a:rPr>
              <a:t> </a:t>
            </a:r>
            <a:r>
              <a:rPr lang="fi-FI" altLang="fi-FI" sz="1800" i="0" dirty="0" err="1">
                <a:latin typeface="+mj-lt"/>
              </a:rPr>
              <a:t>routers</a:t>
            </a:r>
            <a:r>
              <a:rPr lang="fi-FI" altLang="fi-FI" sz="1800" i="0" dirty="0">
                <a:latin typeface="+mj-lt"/>
              </a:rPr>
              <a:t> </a:t>
            </a:r>
            <a:r>
              <a:rPr lang="fi-FI" altLang="fi-FI" sz="1800" i="0" dirty="0" err="1">
                <a:latin typeface="+mj-lt"/>
              </a:rPr>
              <a:t>or</a:t>
            </a:r>
            <a:r>
              <a:rPr lang="fi-FI" altLang="fi-FI" sz="1800" i="0" dirty="0">
                <a:latin typeface="+mj-lt"/>
              </a:rPr>
              <a:t> </a:t>
            </a:r>
            <a:r>
              <a:rPr lang="fi-FI" altLang="fi-FI" sz="1800" i="0" dirty="0" err="1">
                <a:latin typeface="+mj-lt"/>
              </a:rPr>
              <a:t>connection</a:t>
            </a:r>
            <a:r>
              <a:rPr lang="fi-FI" altLang="fi-FI" sz="1800" i="0" dirty="0">
                <a:latin typeface="+mj-lt"/>
              </a:rPr>
              <a:t> </a:t>
            </a:r>
            <a:r>
              <a:rPr lang="fi-FI" altLang="fi-FI" sz="1800" i="0" dirty="0" err="1">
                <a:latin typeface="+mj-lt"/>
              </a:rPr>
              <a:t>devices</a:t>
            </a:r>
            <a:r>
              <a:rPr lang="fi-FI" altLang="fi-FI" sz="1800" i="0" dirty="0">
                <a:latin typeface="+mj-lt"/>
              </a:rPr>
              <a:t> </a:t>
            </a:r>
            <a:r>
              <a:rPr lang="fi-FI" altLang="fi-FI" sz="1800" i="0" dirty="0" err="1">
                <a:latin typeface="+mj-lt"/>
              </a:rPr>
              <a:t>are</a:t>
            </a:r>
            <a:r>
              <a:rPr lang="fi-FI" altLang="fi-FI" sz="1800" i="0" dirty="0">
                <a:latin typeface="+mj-lt"/>
              </a:rPr>
              <a:t> </a:t>
            </a:r>
            <a:r>
              <a:rPr lang="fi-FI" altLang="fi-FI" sz="1800" i="0" dirty="0" err="1">
                <a:latin typeface="+mj-lt"/>
              </a:rPr>
              <a:t>not</a:t>
            </a:r>
            <a:r>
              <a:rPr lang="fi-FI" altLang="fi-FI" sz="1800" i="0" dirty="0">
                <a:latin typeface="+mj-lt"/>
              </a:rPr>
              <a:t> </a:t>
            </a:r>
            <a:r>
              <a:rPr lang="fi-FI" altLang="fi-FI" sz="1800" i="0" dirty="0" err="1">
                <a:latin typeface="+mj-lt"/>
              </a:rPr>
              <a:t>included</a:t>
            </a:r>
            <a:r>
              <a:rPr lang="fi-FI" altLang="fi-FI" sz="1800" i="0" dirty="0">
                <a:latin typeface="+mj-lt"/>
              </a:rPr>
              <a:t> in </a:t>
            </a:r>
            <a:r>
              <a:rPr lang="fi-FI" altLang="fi-FI" sz="1800" i="0" dirty="0" err="1">
                <a:latin typeface="+mj-lt"/>
              </a:rPr>
              <a:t>the</a:t>
            </a:r>
            <a:r>
              <a:rPr lang="fi-FI" altLang="fi-FI" sz="1800" i="0" dirty="0">
                <a:latin typeface="+mj-lt"/>
              </a:rPr>
              <a:t> </a:t>
            </a:r>
            <a:r>
              <a:rPr lang="fi-FI" altLang="fi-FI" sz="1800" i="0" dirty="0" err="1">
                <a:latin typeface="+mj-lt"/>
              </a:rPr>
              <a:t>order</a:t>
            </a:r>
            <a:r>
              <a:rPr lang="fi-FI" altLang="fi-FI" sz="1800" i="0" dirty="0">
                <a:latin typeface="+mj-lt"/>
              </a:rPr>
              <a:t>, </a:t>
            </a:r>
            <a:r>
              <a:rPr lang="fi-FI" altLang="fi-FI" sz="1800" i="0" dirty="0" err="1">
                <a:latin typeface="+mj-lt"/>
              </a:rPr>
              <a:t>instructions</a:t>
            </a:r>
            <a:r>
              <a:rPr lang="fi-FI" altLang="fi-FI" sz="1800" i="0" dirty="0">
                <a:latin typeface="+mj-lt"/>
              </a:rPr>
              <a:t> </a:t>
            </a:r>
            <a:r>
              <a:rPr lang="fi-FI" altLang="fi-FI" sz="1800" i="0" dirty="0" err="1">
                <a:latin typeface="+mj-lt"/>
              </a:rPr>
              <a:t>online</a:t>
            </a:r>
            <a:endParaRPr lang="fi-FI" altLang="fi-FI" sz="1800" i="0" dirty="0">
              <a:latin typeface="+mj-lt"/>
            </a:endParaRPr>
          </a:p>
          <a:p>
            <a:pPr eaLnBrk="1" hangingPunct="1">
              <a:lnSpc>
                <a:spcPct val="100000"/>
              </a:lnSpc>
              <a:spcBef>
                <a:spcPts val="700"/>
              </a:spcBef>
              <a:buFont typeface="Trebuchet MS" panose="020B0603020202020204" pitchFamily="34" charset="0"/>
              <a:buChar char="•"/>
            </a:pPr>
            <a:r>
              <a:rPr lang="fi-FI" altLang="fi-FI" sz="1800" i="0" dirty="0">
                <a:latin typeface="+mj-lt"/>
              </a:rPr>
              <a:t> At </a:t>
            </a:r>
            <a:r>
              <a:rPr lang="fi-FI" altLang="fi-FI" sz="1800" i="0" dirty="0" err="1">
                <a:latin typeface="+mj-lt"/>
              </a:rPr>
              <a:t>Latolankatu</a:t>
            </a:r>
            <a:r>
              <a:rPr lang="fi-FI" altLang="fi-FI" sz="1800" i="0" dirty="0">
                <a:latin typeface="+mj-lt"/>
              </a:rPr>
              <a:t> 9 </a:t>
            </a:r>
            <a:r>
              <a:rPr lang="fi-FI" altLang="fi-FI" sz="1800" i="0" dirty="0" err="1">
                <a:latin typeface="+mj-lt"/>
              </a:rPr>
              <a:t>unit</a:t>
            </a:r>
            <a:r>
              <a:rPr lang="fi-FI" altLang="fi-FI" sz="1800" i="0" dirty="0">
                <a:latin typeface="+mj-lt"/>
              </a:rPr>
              <a:t> </a:t>
            </a:r>
            <a:r>
              <a:rPr lang="fi-FI" altLang="fi-FI" sz="1800" i="0" dirty="0" err="1">
                <a:latin typeface="+mj-lt"/>
              </a:rPr>
              <a:t>there</a:t>
            </a:r>
            <a:r>
              <a:rPr lang="fi-FI" altLang="fi-FI" sz="1800" i="0" dirty="0">
                <a:latin typeface="+mj-lt"/>
              </a:rPr>
              <a:t> is no Ellinet </a:t>
            </a:r>
            <a:r>
              <a:rPr lang="fi-FI" altLang="fi-FI" sz="1800" i="0" dirty="0" err="1">
                <a:latin typeface="+mj-lt"/>
              </a:rPr>
              <a:t>available</a:t>
            </a:r>
            <a:endParaRPr lang="fi-FI" altLang="fi-FI" sz="1800" i="0" dirty="0">
              <a:latin typeface="+mj-lt"/>
            </a:endParaRPr>
          </a:p>
          <a:p>
            <a:pPr eaLnBrk="1" hangingPunct="1">
              <a:lnSpc>
                <a:spcPct val="100000"/>
              </a:lnSpc>
              <a:spcBef>
                <a:spcPts val="700"/>
              </a:spcBef>
              <a:buFont typeface="Trebuchet MS" panose="020B0603020202020204" pitchFamily="34" charset="0"/>
              <a:buChar char="•"/>
            </a:pPr>
            <a:r>
              <a:rPr lang="fi-FI" altLang="fi-FI" sz="1800" i="0" dirty="0">
                <a:latin typeface="+mj-lt"/>
              </a:rPr>
              <a:t>More </a:t>
            </a:r>
            <a:r>
              <a:rPr lang="fi-FI" altLang="fi-FI" sz="1800" i="0" dirty="0" err="1">
                <a:latin typeface="+mj-lt"/>
              </a:rPr>
              <a:t>information</a:t>
            </a:r>
            <a:r>
              <a:rPr lang="fi-FI" altLang="fi-FI" sz="1800" i="0" dirty="0">
                <a:latin typeface="+mj-lt"/>
              </a:rPr>
              <a:t>: https://www.joensuunelli.fi/en/ellinet/</a:t>
            </a:r>
          </a:p>
          <a:p>
            <a:pPr eaLnBrk="1" hangingPunct="1">
              <a:lnSpc>
                <a:spcPct val="100000"/>
              </a:lnSpc>
              <a:spcBef>
                <a:spcPts val="700"/>
              </a:spcBef>
              <a:buFont typeface="Trebuchet MS" panose="020B0603020202020204" pitchFamily="34" charset="0"/>
              <a:buChar char="•"/>
            </a:pPr>
            <a:r>
              <a:rPr lang="fi-FI" altLang="fi-FI" sz="1800" i="0" dirty="0">
                <a:latin typeface="+mj-lt"/>
              </a:rPr>
              <a:t>If </a:t>
            </a:r>
            <a:r>
              <a:rPr lang="fi-FI" altLang="fi-FI" sz="1800" i="0" dirty="0" err="1">
                <a:latin typeface="+mj-lt"/>
              </a:rPr>
              <a:t>you</a:t>
            </a:r>
            <a:r>
              <a:rPr lang="fi-FI" altLang="fi-FI" sz="1800" i="0" dirty="0">
                <a:latin typeface="+mj-lt"/>
              </a:rPr>
              <a:t> </a:t>
            </a:r>
            <a:r>
              <a:rPr lang="fi-FI" altLang="fi-FI" sz="1800" i="0" dirty="0" err="1">
                <a:latin typeface="+mj-lt"/>
              </a:rPr>
              <a:t>have</a:t>
            </a:r>
            <a:r>
              <a:rPr lang="fi-FI" altLang="fi-FI" sz="1800" i="0" dirty="0">
                <a:latin typeface="+mj-lt"/>
              </a:rPr>
              <a:t> </a:t>
            </a:r>
            <a:r>
              <a:rPr lang="fi-FI" altLang="fi-FI" sz="1800" i="0" dirty="0" err="1">
                <a:latin typeface="+mj-lt"/>
              </a:rPr>
              <a:t>technical</a:t>
            </a:r>
            <a:r>
              <a:rPr lang="fi-FI" altLang="fi-FI" sz="1800" i="0" dirty="0">
                <a:latin typeface="+mj-lt"/>
              </a:rPr>
              <a:t> </a:t>
            </a:r>
            <a:r>
              <a:rPr lang="fi-FI" altLang="fi-FI" sz="1800" i="0" dirty="0" err="1">
                <a:latin typeface="+mj-lt"/>
              </a:rPr>
              <a:t>issues</a:t>
            </a:r>
            <a:r>
              <a:rPr lang="fi-FI" altLang="fi-FI" sz="1800" i="0" dirty="0">
                <a:latin typeface="+mj-lt"/>
              </a:rPr>
              <a:t> </a:t>
            </a:r>
            <a:r>
              <a:rPr lang="fi-FI" altLang="fi-FI" sz="1800" i="0" dirty="0" err="1">
                <a:latin typeface="+mj-lt"/>
              </a:rPr>
              <a:t>with</a:t>
            </a:r>
            <a:r>
              <a:rPr lang="fi-FI" altLang="fi-FI" sz="1800" i="0" dirty="0">
                <a:latin typeface="+mj-lt"/>
              </a:rPr>
              <a:t> Ellinet, </a:t>
            </a:r>
            <a:r>
              <a:rPr lang="fi-FI" altLang="fi-FI" sz="1800" i="0" dirty="0" err="1">
                <a:latin typeface="+mj-lt"/>
              </a:rPr>
              <a:t>contact</a:t>
            </a:r>
            <a:r>
              <a:rPr lang="fi-FI" altLang="fi-FI" sz="1800" i="0" dirty="0">
                <a:latin typeface="+mj-lt"/>
              </a:rPr>
              <a:t> </a:t>
            </a:r>
            <a:r>
              <a:rPr lang="fi-FI" altLang="fi-FI" sz="1800" i="0" dirty="0" err="1">
                <a:latin typeface="+mj-lt"/>
              </a:rPr>
              <a:t>helpdesk</a:t>
            </a:r>
            <a:r>
              <a:rPr lang="fi-FI" altLang="fi-FI" sz="1800" i="0" dirty="0">
                <a:latin typeface="+mj-lt"/>
              </a:rPr>
              <a:t> (</a:t>
            </a:r>
            <a:r>
              <a:rPr lang="fi-FI" altLang="fi-FI" sz="1800" i="0" dirty="0" err="1">
                <a:latin typeface="+mj-lt"/>
              </a:rPr>
              <a:t>only</a:t>
            </a:r>
            <a:r>
              <a:rPr lang="fi-FI" altLang="fi-FI" sz="1800" i="0" dirty="0">
                <a:latin typeface="+mj-lt"/>
              </a:rPr>
              <a:t> Ellinet </a:t>
            </a:r>
            <a:r>
              <a:rPr lang="fi-FI" altLang="fi-FI" sz="1800" i="0" dirty="0" err="1">
                <a:latin typeface="+mj-lt"/>
              </a:rPr>
              <a:t>matters</a:t>
            </a:r>
            <a:r>
              <a:rPr lang="fi-FI" altLang="fi-FI" sz="1800" i="0" dirty="0">
                <a:latin typeface="+mj-lt"/>
              </a:rPr>
              <a:t>):</a:t>
            </a:r>
          </a:p>
          <a:p>
            <a:pPr eaLnBrk="1" hangingPunct="1">
              <a:lnSpc>
                <a:spcPct val="100000"/>
              </a:lnSpc>
              <a:spcBef>
                <a:spcPts val="700"/>
              </a:spcBef>
            </a:pPr>
            <a:r>
              <a:rPr lang="fi-FI" altLang="fi-FI" sz="1800" dirty="0">
                <a:latin typeface="+mj-lt"/>
              </a:rPr>
              <a:t>tel. +358 (0)13 339 0900, </a:t>
            </a:r>
            <a:r>
              <a:rPr lang="fi-FI" altLang="fi-FI" sz="1800" dirty="0" err="1">
                <a:latin typeface="+mj-lt"/>
              </a:rPr>
              <a:t>email</a:t>
            </a:r>
            <a:r>
              <a:rPr lang="fi-FI" altLang="fi-FI" sz="1800" dirty="0">
                <a:latin typeface="+mj-lt"/>
              </a:rPr>
              <a:t>: </a:t>
            </a:r>
            <a:r>
              <a:rPr lang="fi-FI" altLang="fi-FI" sz="1800" dirty="0">
                <a:latin typeface="+mj-lt"/>
                <a:hlinkClick r:id="rId2"/>
              </a:rPr>
              <a:t>helpdesk@joensuunelli.fi</a:t>
            </a:r>
            <a:endParaRPr lang="fi-FI" altLang="fi-FI" sz="1800" dirty="0">
              <a:latin typeface="+mj-lt"/>
            </a:endParaRPr>
          </a:p>
          <a:p>
            <a:pPr lvl="1" eaLnBrk="1" hangingPunct="1">
              <a:buFont typeface="Trebuchet MS" panose="020B0603020202020204" pitchFamily="34" charset="0"/>
              <a:buChar char="•"/>
            </a:pPr>
            <a:endParaRPr lang="fi-FI" altLang="fi-FI" dirty="0"/>
          </a:p>
          <a:p>
            <a:pPr lvl="1" eaLnBrk="1" hangingPunct="1"/>
            <a:endParaRPr lang="fi-FI" altLang="fi-FI" dirty="0"/>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3"/>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4"/>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5"/>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10358265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507992" y="1289217"/>
            <a:ext cx="6039357" cy="7017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LAUNDRY</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507992" y="2075688"/>
            <a:ext cx="6213325" cy="386515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marL="457200" indent="-457200" eaLnBrk="1" hangingPunct="1">
              <a:lnSpc>
                <a:spcPct val="90000"/>
              </a:lnSpc>
              <a:spcBef>
                <a:spcPts val="700"/>
              </a:spcBef>
              <a:buClrTx/>
              <a:buFont typeface="Arial" panose="020B0604020202020204" pitchFamily="34" charset="0"/>
              <a:buChar char="•"/>
              <a:defRPr/>
            </a:pPr>
            <a:r>
              <a:rPr lang="fi-FI" altLang="fi-FI" sz="2400" i="0" dirty="0" err="1">
                <a:latin typeface="+mj-lt"/>
              </a:rPr>
              <a:t>Laundry</a:t>
            </a:r>
            <a:r>
              <a:rPr lang="fi-FI" altLang="fi-FI" sz="2400" i="0" dirty="0">
                <a:latin typeface="+mj-lt"/>
              </a:rPr>
              <a:t> </a:t>
            </a:r>
            <a:r>
              <a:rPr lang="fi-FI" altLang="fi-FI" sz="2400" i="0" dirty="0" err="1">
                <a:latin typeface="+mj-lt"/>
              </a:rPr>
              <a:t>rooms</a:t>
            </a:r>
            <a:r>
              <a:rPr lang="fi-FI" altLang="fi-FI" sz="2400" i="0" dirty="0">
                <a:latin typeface="+mj-lt"/>
              </a:rPr>
              <a:t> </a:t>
            </a:r>
            <a:r>
              <a:rPr lang="fi-FI" altLang="fi-FI" sz="2400" i="0" dirty="0" err="1">
                <a:latin typeface="+mj-lt"/>
              </a:rPr>
              <a:t>can</a:t>
            </a:r>
            <a:r>
              <a:rPr lang="fi-FI" altLang="fi-FI" sz="2400" i="0" dirty="0">
                <a:latin typeface="+mj-lt"/>
              </a:rPr>
              <a:t> </a:t>
            </a:r>
            <a:r>
              <a:rPr lang="fi-FI" altLang="fi-FI" sz="2400" i="0" dirty="0" err="1">
                <a:latin typeface="+mj-lt"/>
              </a:rPr>
              <a:t>be</a:t>
            </a:r>
            <a:r>
              <a:rPr lang="fi-FI" altLang="fi-FI" sz="2400" i="0" dirty="0">
                <a:latin typeface="+mj-lt"/>
              </a:rPr>
              <a:t> </a:t>
            </a:r>
            <a:r>
              <a:rPr lang="fi-FI" altLang="fi-FI" sz="2400" i="0" dirty="0" err="1">
                <a:latin typeface="+mj-lt"/>
              </a:rPr>
              <a:t>used</a:t>
            </a:r>
            <a:r>
              <a:rPr lang="fi-FI" altLang="fi-FI" sz="2400" i="0" dirty="0">
                <a:latin typeface="+mj-lt"/>
              </a:rPr>
              <a:t> for </a:t>
            </a:r>
            <a:r>
              <a:rPr lang="fi-FI" altLang="fi-FI" sz="2400" i="0" dirty="0" err="1">
                <a:latin typeface="+mj-lt"/>
              </a:rPr>
              <a:t>free</a:t>
            </a:r>
            <a:r>
              <a:rPr lang="fi-FI" altLang="fi-FI" sz="2400" i="0" dirty="0">
                <a:latin typeface="+mj-lt"/>
              </a:rPr>
              <a:t> </a:t>
            </a:r>
          </a:p>
          <a:p>
            <a:pPr marL="0" indent="0" eaLnBrk="1" hangingPunct="1">
              <a:lnSpc>
                <a:spcPct val="90000"/>
              </a:lnSpc>
              <a:spcBef>
                <a:spcPts val="700"/>
              </a:spcBef>
              <a:buClrTx/>
              <a:defRPr/>
            </a:pPr>
            <a:r>
              <a:rPr lang="fi-FI" altLang="fi-FI" sz="2400" i="0" dirty="0">
                <a:latin typeface="+mj-lt"/>
              </a:rPr>
              <a:t>    </a:t>
            </a:r>
            <a:r>
              <a:rPr lang="fi-FI" altLang="fi-FI" sz="2400" i="0" dirty="0" err="1">
                <a:latin typeface="+mj-lt"/>
              </a:rPr>
              <a:t>daily</a:t>
            </a:r>
            <a:r>
              <a:rPr lang="fi-FI" altLang="fi-FI" sz="2400" i="0" dirty="0">
                <a:latin typeface="+mj-lt"/>
              </a:rPr>
              <a:t> 7am-22pm</a:t>
            </a:r>
          </a:p>
          <a:p>
            <a:pPr marL="457200" indent="-457200" eaLnBrk="1" hangingPunct="1">
              <a:lnSpc>
                <a:spcPct val="90000"/>
              </a:lnSpc>
              <a:spcBef>
                <a:spcPts val="700"/>
              </a:spcBef>
              <a:buClrTx/>
              <a:buFont typeface="Arial" panose="020B0604020202020204" pitchFamily="34" charset="0"/>
              <a:buChar char="•"/>
              <a:defRPr/>
            </a:pPr>
            <a:r>
              <a:rPr lang="fi-FI" altLang="fi-FI" sz="2400" i="0" dirty="0" err="1">
                <a:latin typeface="+mj-lt"/>
              </a:rPr>
              <a:t>Turn</a:t>
            </a:r>
            <a:r>
              <a:rPr lang="fi-FI" altLang="fi-FI" sz="2400" i="0" dirty="0">
                <a:latin typeface="+mj-lt"/>
              </a:rPr>
              <a:t> </a:t>
            </a:r>
            <a:r>
              <a:rPr lang="fi-FI" altLang="fi-FI" sz="2400" i="0" dirty="0" err="1">
                <a:latin typeface="+mj-lt"/>
              </a:rPr>
              <a:t>must</a:t>
            </a:r>
            <a:r>
              <a:rPr lang="fi-FI" altLang="fi-FI" sz="2400" i="0" dirty="0">
                <a:latin typeface="+mj-lt"/>
              </a:rPr>
              <a:t> </a:t>
            </a:r>
            <a:r>
              <a:rPr lang="fi-FI" altLang="fi-FI" sz="2400" i="0" dirty="0" err="1">
                <a:latin typeface="+mj-lt"/>
              </a:rPr>
              <a:t>be</a:t>
            </a:r>
            <a:r>
              <a:rPr lang="fi-FI" altLang="fi-FI" sz="2400" i="0" dirty="0">
                <a:latin typeface="+mj-lt"/>
              </a:rPr>
              <a:t> </a:t>
            </a:r>
            <a:r>
              <a:rPr lang="fi-FI" altLang="fi-FI" sz="2400" i="0" dirty="0" err="1">
                <a:latin typeface="+mj-lt"/>
              </a:rPr>
              <a:t>reserved</a:t>
            </a:r>
            <a:r>
              <a:rPr lang="fi-FI" altLang="fi-FI" sz="2400" i="0" dirty="0">
                <a:latin typeface="+mj-lt"/>
              </a:rPr>
              <a:t> in </a:t>
            </a:r>
            <a:r>
              <a:rPr lang="fi-FI" altLang="fi-FI" sz="2400" i="0" dirty="0" err="1">
                <a:latin typeface="+mj-lt"/>
              </a:rPr>
              <a:t>advance</a:t>
            </a:r>
            <a:r>
              <a:rPr lang="fi-FI" altLang="fi-FI" sz="2400" i="0" dirty="0">
                <a:latin typeface="+mj-lt"/>
              </a:rPr>
              <a:t> </a:t>
            </a:r>
            <a:r>
              <a:rPr lang="fi-FI" altLang="fi-FI" sz="2400" i="0" dirty="0" err="1">
                <a:latin typeface="+mj-lt"/>
              </a:rPr>
              <a:t>using</a:t>
            </a:r>
            <a:r>
              <a:rPr lang="fi-FI" altLang="fi-FI" sz="2400" i="0" dirty="0">
                <a:latin typeface="+mj-lt"/>
              </a:rPr>
              <a:t> a </a:t>
            </a:r>
            <a:r>
              <a:rPr lang="fi-FI" altLang="fi-FI" sz="2400" i="0" dirty="0" err="1">
                <a:latin typeface="+mj-lt"/>
              </a:rPr>
              <a:t>list</a:t>
            </a:r>
            <a:r>
              <a:rPr lang="fi-FI" altLang="fi-FI" sz="2400" i="0" dirty="0">
                <a:latin typeface="+mj-lt"/>
              </a:rPr>
              <a:t> </a:t>
            </a:r>
            <a:r>
              <a:rPr lang="fi-FI" altLang="fi-FI" sz="2400" i="0" dirty="0" err="1">
                <a:latin typeface="+mj-lt"/>
              </a:rPr>
              <a:t>or</a:t>
            </a:r>
            <a:r>
              <a:rPr lang="fi-FI" altLang="fi-FI" sz="2400" i="0" dirty="0">
                <a:latin typeface="+mj-lt"/>
              </a:rPr>
              <a:t> </a:t>
            </a:r>
            <a:r>
              <a:rPr lang="fi-FI" altLang="fi-FI" sz="2400" i="0" dirty="0" err="1">
                <a:latin typeface="+mj-lt"/>
              </a:rPr>
              <a:t>online</a:t>
            </a:r>
            <a:r>
              <a:rPr lang="fi-FI" altLang="fi-FI" sz="2400" i="0" dirty="0">
                <a:latin typeface="+mj-lt"/>
              </a:rPr>
              <a:t> </a:t>
            </a:r>
            <a:r>
              <a:rPr lang="fi-FI" altLang="fi-FI" sz="2400" i="0" dirty="0" err="1">
                <a:latin typeface="+mj-lt"/>
              </a:rPr>
              <a:t>booking</a:t>
            </a:r>
            <a:r>
              <a:rPr lang="fi-FI" altLang="fi-FI" sz="2400" i="0" dirty="0">
                <a:latin typeface="+mj-lt"/>
              </a:rPr>
              <a:t> </a:t>
            </a:r>
            <a:r>
              <a:rPr lang="fi-FI" altLang="fi-FI" sz="2400" i="0" dirty="0" err="1">
                <a:latin typeface="+mj-lt"/>
              </a:rPr>
              <a:t>depending</a:t>
            </a:r>
            <a:r>
              <a:rPr lang="fi-FI" altLang="fi-FI" sz="2400" i="0" dirty="0">
                <a:latin typeface="+mj-lt"/>
              </a:rPr>
              <a:t> on </a:t>
            </a:r>
            <a:r>
              <a:rPr lang="fi-FI" altLang="fi-FI" sz="2400" i="0" dirty="0" err="1">
                <a:latin typeface="+mj-lt"/>
              </a:rPr>
              <a:t>the</a:t>
            </a:r>
            <a:r>
              <a:rPr lang="fi-FI" altLang="fi-FI" sz="2400" i="0" dirty="0">
                <a:latin typeface="+mj-lt"/>
              </a:rPr>
              <a:t> </a:t>
            </a:r>
            <a:r>
              <a:rPr lang="fi-FI" altLang="fi-FI" sz="2400" i="0" dirty="0" err="1">
                <a:latin typeface="+mj-lt"/>
              </a:rPr>
              <a:t>housing</a:t>
            </a:r>
            <a:r>
              <a:rPr lang="fi-FI" altLang="fi-FI" sz="2400" i="0" dirty="0">
                <a:latin typeface="+mj-lt"/>
              </a:rPr>
              <a:t> </a:t>
            </a:r>
            <a:r>
              <a:rPr lang="fi-FI" altLang="fi-FI" sz="2400" i="0" dirty="0" err="1">
                <a:latin typeface="+mj-lt"/>
              </a:rPr>
              <a:t>location</a:t>
            </a:r>
            <a:endParaRPr lang="fi-FI" altLang="fi-FI" sz="2400" i="0" dirty="0">
              <a:latin typeface="+mj-lt"/>
            </a:endParaRPr>
          </a:p>
          <a:p>
            <a:pPr marL="457200" indent="-457200" eaLnBrk="1" hangingPunct="1">
              <a:lnSpc>
                <a:spcPct val="90000"/>
              </a:lnSpc>
              <a:spcBef>
                <a:spcPts val="700"/>
              </a:spcBef>
              <a:buClrTx/>
              <a:buFont typeface="Arial" panose="020B0604020202020204" pitchFamily="34" charset="0"/>
              <a:buChar char="•"/>
              <a:defRPr/>
            </a:pPr>
            <a:r>
              <a:rPr lang="fi-FI" altLang="fi-FI" sz="2400" i="0" dirty="0" err="1">
                <a:latin typeface="+mj-lt"/>
              </a:rPr>
              <a:t>Instructions</a:t>
            </a:r>
            <a:r>
              <a:rPr lang="fi-FI" altLang="fi-FI" sz="2400" i="0" dirty="0">
                <a:latin typeface="+mj-lt"/>
              </a:rPr>
              <a:t> in </a:t>
            </a:r>
            <a:r>
              <a:rPr lang="fi-FI" altLang="fi-FI" sz="2400" i="0" dirty="0" err="1">
                <a:latin typeface="+mj-lt"/>
              </a:rPr>
              <a:t>the</a:t>
            </a:r>
            <a:r>
              <a:rPr lang="fi-FI" altLang="fi-FI" sz="2400" i="0" dirty="0">
                <a:latin typeface="+mj-lt"/>
              </a:rPr>
              <a:t> </a:t>
            </a:r>
            <a:r>
              <a:rPr lang="fi-FI" altLang="fi-FI" sz="2400" i="0" dirty="0" err="1">
                <a:latin typeface="+mj-lt"/>
              </a:rPr>
              <a:t>laundry</a:t>
            </a:r>
            <a:r>
              <a:rPr lang="fi-FI" altLang="fi-FI" sz="2400" i="0" dirty="0">
                <a:latin typeface="+mj-lt"/>
              </a:rPr>
              <a:t> </a:t>
            </a:r>
            <a:r>
              <a:rPr lang="fi-FI" altLang="fi-FI" sz="2400" i="0" dirty="0" err="1">
                <a:latin typeface="+mj-lt"/>
              </a:rPr>
              <a:t>rooms</a:t>
            </a:r>
            <a:endParaRPr lang="fi-FI" altLang="fi-FI" sz="2400" i="0" dirty="0">
              <a:latin typeface="+mj-lt"/>
            </a:endParaRPr>
          </a:p>
          <a:p>
            <a:pPr marL="457200" indent="-457200" eaLnBrk="1" hangingPunct="1">
              <a:lnSpc>
                <a:spcPct val="90000"/>
              </a:lnSpc>
              <a:spcBef>
                <a:spcPts val="700"/>
              </a:spcBef>
              <a:buClrTx/>
              <a:buFont typeface="Arial" panose="020B0604020202020204" pitchFamily="34" charset="0"/>
              <a:buChar char="•"/>
              <a:defRPr/>
            </a:pPr>
            <a:r>
              <a:rPr lang="fi-FI" altLang="fi-FI" sz="2400" i="0" dirty="0" err="1">
                <a:latin typeface="+mj-lt"/>
              </a:rPr>
              <a:t>Drying</a:t>
            </a:r>
            <a:r>
              <a:rPr lang="fi-FI" altLang="fi-FI" sz="2400" i="0" dirty="0">
                <a:latin typeface="+mj-lt"/>
              </a:rPr>
              <a:t> and </a:t>
            </a:r>
            <a:r>
              <a:rPr lang="fi-FI" altLang="fi-FI" sz="2400" i="0" dirty="0" err="1">
                <a:latin typeface="+mj-lt"/>
              </a:rPr>
              <a:t>washing</a:t>
            </a:r>
            <a:r>
              <a:rPr lang="fi-FI" altLang="fi-FI" sz="2400" i="0" dirty="0">
                <a:latin typeface="+mj-lt"/>
              </a:rPr>
              <a:t> </a:t>
            </a:r>
            <a:r>
              <a:rPr lang="fi-FI" altLang="fi-FI" sz="2400" i="0" dirty="0" err="1">
                <a:latin typeface="+mj-lt"/>
              </a:rPr>
              <a:t>machines</a:t>
            </a:r>
            <a:r>
              <a:rPr lang="fi-FI" altLang="fi-FI" sz="2400" i="0" dirty="0">
                <a:latin typeface="+mj-lt"/>
              </a:rPr>
              <a:t> in </a:t>
            </a:r>
            <a:r>
              <a:rPr lang="fi-FI" altLang="fi-FI" sz="2400" i="0" dirty="0" err="1">
                <a:latin typeface="+mj-lt"/>
              </a:rPr>
              <a:t>the</a:t>
            </a:r>
            <a:r>
              <a:rPr lang="fi-FI" altLang="fi-FI" sz="2400" i="0" dirty="0">
                <a:latin typeface="+mj-lt"/>
              </a:rPr>
              <a:t> </a:t>
            </a:r>
            <a:r>
              <a:rPr lang="fi-FI" altLang="fi-FI" sz="2400" i="0" dirty="0" err="1">
                <a:latin typeface="+mj-lt"/>
              </a:rPr>
              <a:t>laundry</a:t>
            </a:r>
            <a:r>
              <a:rPr lang="fi-FI" altLang="fi-FI" sz="2400" i="0" dirty="0">
                <a:latin typeface="+mj-lt"/>
              </a:rPr>
              <a:t> </a:t>
            </a:r>
            <a:r>
              <a:rPr lang="fi-FI" altLang="fi-FI" sz="2400" i="0" dirty="0" err="1">
                <a:latin typeface="+mj-lt"/>
              </a:rPr>
              <a:t>room</a:t>
            </a:r>
            <a:r>
              <a:rPr lang="fi-FI" altLang="fi-FI" sz="2400" i="0" dirty="0">
                <a:latin typeface="+mj-lt"/>
              </a:rPr>
              <a:t> </a:t>
            </a:r>
          </a:p>
          <a:p>
            <a:pPr marL="457200" indent="-457200" eaLnBrk="1" hangingPunct="1">
              <a:lnSpc>
                <a:spcPct val="90000"/>
              </a:lnSpc>
              <a:spcBef>
                <a:spcPts val="700"/>
              </a:spcBef>
              <a:buClrTx/>
              <a:buFont typeface="Arial" panose="020B0604020202020204" pitchFamily="34" charset="0"/>
              <a:buChar char="•"/>
              <a:defRPr/>
            </a:pPr>
            <a:r>
              <a:rPr lang="fi-FI" altLang="fi-FI" sz="2400" i="0" dirty="0" err="1">
                <a:latin typeface="+mj-lt"/>
              </a:rPr>
              <a:t>Check</a:t>
            </a:r>
            <a:r>
              <a:rPr lang="fi-FI" altLang="fi-FI" sz="2400" i="0" dirty="0">
                <a:latin typeface="+mj-lt"/>
              </a:rPr>
              <a:t> </a:t>
            </a:r>
            <a:r>
              <a:rPr lang="fi-FI" altLang="fi-FI" sz="2400" i="0" dirty="0" err="1">
                <a:latin typeface="+mj-lt"/>
              </a:rPr>
              <a:t>the</a:t>
            </a:r>
            <a:r>
              <a:rPr lang="fi-FI" altLang="fi-FI" sz="2400" i="0" dirty="0">
                <a:latin typeface="+mj-lt"/>
              </a:rPr>
              <a:t> </a:t>
            </a:r>
            <a:r>
              <a:rPr lang="fi-FI" altLang="fi-FI" sz="2400" i="0" dirty="0" err="1">
                <a:latin typeface="+mj-lt"/>
              </a:rPr>
              <a:t>location</a:t>
            </a:r>
            <a:r>
              <a:rPr lang="fi-FI" altLang="fi-FI" sz="2400" i="0" dirty="0">
                <a:latin typeface="+mj-lt"/>
              </a:rPr>
              <a:t> of </a:t>
            </a:r>
            <a:r>
              <a:rPr lang="fi-FI" altLang="fi-FI" sz="2400" i="0" dirty="0" err="1">
                <a:latin typeface="+mj-lt"/>
              </a:rPr>
              <a:t>the</a:t>
            </a:r>
            <a:r>
              <a:rPr lang="fi-FI" altLang="fi-FI" sz="2400" i="0" dirty="0">
                <a:latin typeface="+mj-lt"/>
              </a:rPr>
              <a:t> </a:t>
            </a:r>
            <a:r>
              <a:rPr lang="fi-FI" altLang="fi-FI" sz="2400" i="0" dirty="0" err="1">
                <a:latin typeface="+mj-lt"/>
              </a:rPr>
              <a:t>laundry</a:t>
            </a:r>
            <a:r>
              <a:rPr lang="fi-FI" altLang="fi-FI" sz="2400" i="0" dirty="0">
                <a:latin typeface="+mj-lt"/>
              </a:rPr>
              <a:t> </a:t>
            </a:r>
            <a:r>
              <a:rPr lang="fi-FI" altLang="fi-FI" sz="2400" i="0" dirty="0" err="1">
                <a:latin typeface="+mj-lt"/>
              </a:rPr>
              <a:t>room</a:t>
            </a:r>
            <a:r>
              <a:rPr lang="fi-FI" altLang="fi-FI" sz="2400" i="0" dirty="0">
                <a:latin typeface="+mj-lt"/>
              </a:rPr>
              <a:t> </a:t>
            </a:r>
            <a:r>
              <a:rPr lang="fi-FI" altLang="fi-FI" sz="2400" i="0" dirty="0" err="1">
                <a:latin typeface="+mj-lt"/>
              </a:rPr>
              <a:t>from</a:t>
            </a:r>
            <a:r>
              <a:rPr lang="fi-FI" altLang="fi-FI" sz="2400" i="0" dirty="0">
                <a:latin typeface="+mj-lt"/>
              </a:rPr>
              <a:t> </a:t>
            </a:r>
            <a:r>
              <a:rPr lang="fi-FI" altLang="fi-FI" sz="2400" i="0" dirty="0" err="1">
                <a:latin typeface="+mj-lt"/>
              </a:rPr>
              <a:t>the</a:t>
            </a:r>
            <a:r>
              <a:rPr lang="fi-FI" altLang="fi-FI" sz="2400" i="0" dirty="0">
                <a:latin typeface="+mj-lt"/>
              </a:rPr>
              <a:t> </a:t>
            </a:r>
            <a:r>
              <a:rPr lang="fi-FI" altLang="fi-FI" sz="2400" i="0" dirty="0" err="1">
                <a:latin typeface="+mj-lt"/>
              </a:rPr>
              <a:t>housing</a:t>
            </a:r>
            <a:r>
              <a:rPr lang="fi-FI" altLang="fi-FI" sz="2400" i="0" dirty="0">
                <a:latin typeface="+mj-lt"/>
              </a:rPr>
              <a:t> </a:t>
            </a:r>
            <a:r>
              <a:rPr lang="fi-FI" altLang="fi-FI" sz="2400" i="0" dirty="0" err="1">
                <a:latin typeface="+mj-lt"/>
              </a:rPr>
              <a:t>unit</a:t>
            </a:r>
            <a:r>
              <a:rPr lang="fi-FI" altLang="fi-FI" sz="2400" i="0" dirty="0">
                <a:latin typeface="+mj-lt"/>
              </a:rPr>
              <a:t> info </a:t>
            </a:r>
            <a:r>
              <a:rPr lang="fi-FI" altLang="fi-FI" sz="2400" i="0" dirty="0" err="1">
                <a:latin typeface="+mj-lt"/>
              </a:rPr>
              <a:t>online</a:t>
            </a:r>
            <a:endParaRPr lang="fi-FI" altLang="fi-FI" sz="24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24429578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553712" y="1655065"/>
            <a:ext cx="5993637"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sz="4000" dirty="0"/>
              <a:t>SAUNA AND PARKING</a:t>
            </a:r>
            <a:endParaRPr sz="4000"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622800" y="2396067"/>
            <a:ext cx="6098517" cy="267508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eaLnBrk="1" hangingPunct="1">
              <a:lnSpc>
                <a:spcPct val="90000"/>
              </a:lnSpc>
              <a:spcBef>
                <a:spcPts val="700"/>
              </a:spcBef>
              <a:buFont typeface="Trebuchet MS" panose="020B0603020202020204" pitchFamily="34" charset="0"/>
              <a:buChar char="•"/>
            </a:pPr>
            <a:r>
              <a:rPr lang="fi-FI" altLang="fi-FI" sz="2000" i="0" dirty="0">
                <a:latin typeface="+mj-lt"/>
              </a:rPr>
              <a:t>SAUNA</a:t>
            </a:r>
          </a:p>
          <a:p>
            <a:pPr lvl="1" eaLnBrk="1" hangingPunct="1">
              <a:lnSpc>
                <a:spcPct val="90000"/>
              </a:lnSpc>
            </a:pPr>
            <a:r>
              <a:rPr lang="fi-FI" altLang="fi-FI" sz="2000" dirty="0" err="1">
                <a:latin typeface="+mj-lt"/>
              </a:rPr>
              <a:t>Common</a:t>
            </a:r>
            <a:r>
              <a:rPr lang="fi-FI" altLang="fi-FI" sz="2000" dirty="0">
                <a:latin typeface="+mj-lt"/>
              </a:rPr>
              <a:t> sauna </a:t>
            </a:r>
            <a:r>
              <a:rPr lang="fi-FI" altLang="fi-FI" sz="2000" dirty="0" err="1">
                <a:latin typeface="+mj-lt"/>
              </a:rPr>
              <a:t>turns</a:t>
            </a:r>
            <a:r>
              <a:rPr lang="fi-FI" altLang="fi-FI" sz="2000" dirty="0">
                <a:latin typeface="+mj-lt"/>
              </a:rPr>
              <a:t> </a:t>
            </a:r>
            <a:r>
              <a:rPr lang="fi-FI" altLang="fi-FI" sz="2000" dirty="0" err="1">
                <a:latin typeface="+mj-lt"/>
              </a:rPr>
              <a:t>are</a:t>
            </a:r>
            <a:r>
              <a:rPr lang="fi-FI" altLang="fi-FI" sz="2000" dirty="0">
                <a:latin typeface="+mj-lt"/>
              </a:rPr>
              <a:t> </a:t>
            </a:r>
            <a:r>
              <a:rPr lang="fi-FI" altLang="fi-FI" sz="2000" dirty="0" err="1">
                <a:latin typeface="+mj-lt"/>
              </a:rPr>
              <a:t>free</a:t>
            </a:r>
            <a:r>
              <a:rPr lang="fi-FI" altLang="fi-FI" sz="2000" dirty="0">
                <a:latin typeface="+mj-lt"/>
              </a:rPr>
              <a:t> of </a:t>
            </a:r>
            <a:r>
              <a:rPr lang="fi-FI" altLang="fi-FI" sz="2000" dirty="0" err="1">
                <a:latin typeface="+mj-lt"/>
              </a:rPr>
              <a:t>charge</a:t>
            </a:r>
            <a:r>
              <a:rPr lang="fi-FI" altLang="fi-FI" sz="2000" dirty="0">
                <a:latin typeface="+mj-lt"/>
              </a:rPr>
              <a:t> </a:t>
            </a:r>
            <a:r>
              <a:rPr lang="fi-FI" altLang="fi-FI" sz="2000" dirty="0" err="1">
                <a:latin typeface="+mj-lt"/>
              </a:rPr>
              <a:t>once</a:t>
            </a:r>
            <a:r>
              <a:rPr lang="fi-FI" altLang="fi-FI" sz="2000" dirty="0">
                <a:latin typeface="+mj-lt"/>
              </a:rPr>
              <a:t> a </a:t>
            </a:r>
            <a:r>
              <a:rPr lang="fi-FI" altLang="fi-FI" sz="2000" dirty="0" err="1">
                <a:latin typeface="+mj-lt"/>
              </a:rPr>
              <a:t>week</a:t>
            </a:r>
            <a:r>
              <a:rPr lang="fi-FI" altLang="fi-FI" sz="2000" dirty="0">
                <a:latin typeface="+mj-lt"/>
              </a:rPr>
              <a:t> (</a:t>
            </a:r>
            <a:r>
              <a:rPr lang="fi-FI" altLang="fi-FI" sz="2000" dirty="0" err="1">
                <a:latin typeface="+mj-lt"/>
              </a:rPr>
              <a:t>mens</a:t>
            </a:r>
            <a:r>
              <a:rPr lang="fi-FI" altLang="fi-FI" sz="2000" dirty="0">
                <a:latin typeface="+mj-lt"/>
              </a:rPr>
              <a:t>/</a:t>
            </a:r>
            <a:r>
              <a:rPr lang="fi-FI" altLang="fi-FI" sz="2000" dirty="0" err="1">
                <a:latin typeface="+mj-lt"/>
              </a:rPr>
              <a:t>womens</a:t>
            </a:r>
            <a:r>
              <a:rPr lang="fi-FI" altLang="fi-FI" sz="2000" dirty="0">
                <a:latin typeface="+mj-lt"/>
              </a:rPr>
              <a:t> </a:t>
            </a:r>
            <a:r>
              <a:rPr lang="fi-FI" altLang="fi-FI" sz="2000" dirty="0" err="1">
                <a:latin typeface="+mj-lt"/>
              </a:rPr>
              <a:t>turns</a:t>
            </a:r>
            <a:r>
              <a:rPr lang="fi-FI" altLang="fi-FI" sz="2000" dirty="0">
                <a:latin typeface="+mj-lt"/>
              </a:rPr>
              <a:t>, </a:t>
            </a:r>
            <a:r>
              <a:rPr lang="fi-FI" altLang="fi-FI" sz="2000" dirty="0" err="1">
                <a:latin typeface="+mj-lt"/>
              </a:rPr>
              <a:t>normally</a:t>
            </a:r>
            <a:r>
              <a:rPr lang="fi-FI" altLang="fi-FI" sz="2000" dirty="0">
                <a:latin typeface="+mj-lt"/>
              </a:rPr>
              <a:t> on </a:t>
            </a:r>
            <a:r>
              <a:rPr lang="fi-FI" altLang="fi-FI" sz="2000" dirty="0" err="1">
                <a:latin typeface="+mj-lt"/>
              </a:rPr>
              <a:t>Wednesday</a:t>
            </a:r>
            <a:r>
              <a:rPr lang="fi-FI" altLang="fi-FI" sz="2000" dirty="0">
                <a:latin typeface="+mj-lt"/>
              </a:rPr>
              <a:t>)</a:t>
            </a:r>
          </a:p>
          <a:p>
            <a:pPr lvl="1" eaLnBrk="1" hangingPunct="1">
              <a:lnSpc>
                <a:spcPct val="90000"/>
              </a:lnSpc>
            </a:pPr>
            <a:endParaRPr lang="fi-FI" altLang="fi-FI" sz="2000" dirty="0">
              <a:latin typeface="+mj-lt"/>
            </a:endParaRPr>
          </a:p>
          <a:p>
            <a:pPr lvl="1" eaLnBrk="1" hangingPunct="1">
              <a:lnSpc>
                <a:spcPct val="90000"/>
              </a:lnSpc>
            </a:pPr>
            <a:r>
              <a:rPr lang="fi-FI" altLang="fi-FI" sz="2000" dirty="0">
                <a:latin typeface="+mj-lt"/>
              </a:rPr>
              <a:t>Private sauna </a:t>
            </a:r>
            <a:r>
              <a:rPr lang="fi-FI" altLang="fi-FI" sz="2000" dirty="0" err="1">
                <a:latin typeface="+mj-lt"/>
              </a:rPr>
              <a:t>turn</a:t>
            </a:r>
            <a:r>
              <a:rPr lang="fi-FI" altLang="fi-FI" sz="2000" dirty="0">
                <a:latin typeface="+mj-lt"/>
              </a:rPr>
              <a:t> 1 </a:t>
            </a:r>
            <a:r>
              <a:rPr lang="fi-FI" altLang="fi-FI" sz="2000" dirty="0" err="1">
                <a:latin typeface="+mj-lt"/>
              </a:rPr>
              <a:t>hour</a:t>
            </a:r>
            <a:r>
              <a:rPr lang="fi-FI" altLang="fi-FI" sz="2000" dirty="0">
                <a:latin typeface="+mj-lt"/>
              </a:rPr>
              <a:t>/</a:t>
            </a:r>
            <a:r>
              <a:rPr lang="fi-FI" altLang="fi-FI" sz="2000" dirty="0" err="1">
                <a:latin typeface="+mj-lt"/>
              </a:rPr>
              <a:t>week</a:t>
            </a:r>
            <a:r>
              <a:rPr lang="fi-FI" altLang="fi-FI" sz="2000" dirty="0">
                <a:latin typeface="+mj-lt"/>
              </a:rPr>
              <a:t>, 8€/</a:t>
            </a:r>
            <a:r>
              <a:rPr lang="fi-FI" altLang="fi-FI" sz="2000" dirty="0" err="1">
                <a:latin typeface="+mj-lt"/>
              </a:rPr>
              <a:t>month</a:t>
            </a:r>
            <a:r>
              <a:rPr lang="fi-FI" altLang="fi-FI" sz="2000" dirty="0">
                <a:latin typeface="+mj-lt"/>
              </a:rPr>
              <a:t>, </a:t>
            </a:r>
            <a:r>
              <a:rPr lang="fi-FI" altLang="fi-FI" sz="2000" dirty="0" err="1">
                <a:latin typeface="+mj-lt"/>
              </a:rPr>
              <a:t>booking</a:t>
            </a:r>
            <a:r>
              <a:rPr lang="fi-FI" altLang="fi-FI" sz="2000" dirty="0">
                <a:latin typeface="+mj-lt"/>
              </a:rPr>
              <a:t> </a:t>
            </a:r>
            <a:r>
              <a:rPr lang="fi-FI" altLang="fi-FI" sz="2000" dirty="0" err="1">
                <a:latin typeface="+mj-lt"/>
              </a:rPr>
              <a:t>online</a:t>
            </a:r>
            <a:r>
              <a:rPr lang="fi-FI" altLang="fi-FI" sz="2000" dirty="0">
                <a:latin typeface="+mj-lt"/>
              </a:rPr>
              <a:t> </a:t>
            </a:r>
            <a:r>
              <a:rPr lang="fi-FI" altLang="fi-FI" sz="2000" dirty="0">
                <a:latin typeface="+mj-lt"/>
                <a:hlinkClick r:id="rId2"/>
              </a:rPr>
              <a:t>www.joensuunelli.fi</a:t>
            </a:r>
            <a:endParaRPr lang="fi-FI" altLang="fi-FI" sz="2000" dirty="0">
              <a:latin typeface="+mj-lt"/>
            </a:endParaRPr>
          </a:p>
          <a:p>
            <a:pPr lvl="1" eaLnBrk="1" hangingPunct="1">
              <a:lnSpc>
                <a:spcPct val="90000"/>
              </a:lnSpc>
            </a:pPr>
            <a:endParaRPr lang="fi-FI" altLang="fi-FI" sz="2000" dirty="0">
              <a:latin typeface="+mj-lt"/>
            </a:endParaRPr>
          </a:p>
          <a:p>
            <a:pPr eaLnBrk="1" hangingPunct="1">
              <a:lnSpc>
                <a:spcPct val="90000"/>
              </a:lnSpc>
              <a:spcBef>
                <a:spcPts val="700"/>
              </a:spcBef>
              <a:buFont typeface="Trebuchet MS" panose="020B0603020202020204" pitchFamily="34" charset="0"/>
              <a:buChar char="•"/>
            </a:pPr>
            <a:r>
              <a:rPr lang="fi-FI" altLang="fi-FI" sz="2000" i="0" dirty="0">
                <a:latin typeface="+mj-lt"/>
              </a:rPr>
              <a:t>PARKING</a:t>
            </a:r>
          </a:p>
          <a:p>
            <a:pPr lvl="1" eaLnBrk="1" hangingPunct="1">
              <a:lnSpc>
                <a:spcPct val="90000"/>
              </a:lnSpc>
            </a:pPr>
            <a:r>
              <a:rPr lang="fi-FI" altLang="fi-FI" sz="2000" dirty="0">
                <a:latin typeface="+mj-lt"/>
              </a:rPr>
              <a:t>7-30€/</a:t>
            </a:r>
            <a:r>
              <a:rPr lang="fi-FI" altLang="fi-FI" sz="2000" dirty="0" err="1">
                <a:latin typeface="+mj-lt"/>
              </a:rPr>
              <a:t>month</a:t>
            </a:r>
            <a:r>
              <a:rPr lang="fi-FI" altLang="fi-FI" sz="2000" dirty="0">
                <a:latin typeface="+mj-lt"/>
              </a:rPr>
              <a:t>, </a:t>
            </a:r>
            <a:r>
              <a:rPr lang="fi-FI" altLang="fi-FI" sz="2000" dirty="0" err="1">
                <a:latin typeface="+mj-lt"/>
              </a:rPr>
              <a:t>booking</a:t>
            </a:r>
            <a:r>
              <a:rPr lang="fi-FI" altLang="fi-FI" sz="2000" dirty="0">
                <a:latin typeface="+mj-lt"/>
              </a:rPr>
              <a:t> </a:t>
            </a:r>
            <a:r>
              <a:rPr lang="fi-FI" altLang="fi-FI" sz="2000" dirty="0" err="1">
                <a:latin typeface="+mj-lt"/>
              </a:rPr>
              <a:t>online</a:t>
            </a:r>
            <a:r>
              <a:rPr lang="fi-FI" altLang="fi-FI" sz="2000" dirty="0">
                <a:latin typeface="+mj-lt"/>
              </a:rPr>
              <a:t> www.joensuunelli.fi</a:t>
            </a: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3"/>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4"/>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5"/>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18377478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648198" y="1545336"/>
            <a:ext cx="5899151" cy="131112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RULES AND REGULATIONS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334024" y="3041251"/>
            <a:ext cx="6213325" cy="361893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eaLnBrk="1" hangingPunct="1">
              <a:lnSpc>
                <a:spcPct val="100000"/>
              </a:lnSpc>
              <a:spcBef>
                <a:spcPts val="700"/>
              </a:spcBef>
              <a:buFont typeface="Trebuchet MS" panose="020B0603020202020204" pitchFamily="34" charset="0"/>
              <a:buChar char="•"/>
            </a:pPr>
            <a:r>
              <a:rPr lang="fi-FI" altLang="fi-FI" sz="2000" b="1" i="0" dirty="0" err="1">
                <a:latin typeface="+mj-lt"/>
              </a:rPr>
              <a:t>Get</a:t>
            </a:r>
            <a:r>
              <a:rPr lang="fi-FI" altLang="fi-FI" sz="2000" b="1" i="0" dirty="0">
                <a:latin typeface="+mj-lt"/>
              </a:rPr>
              <a:t> to </a:t>
            </a:r>
            <a:r>
              <a:rPr lang="fi-FI" altLang="fi-FI" sz="2000" b="1" i="0" dirty="0" err="1">
                <a:latin typeface="+mj-lt"/>
              </a:rPr>
              <a:t>know</a:t>
            </a:r>
            <a:r>
              <a:rPr lang="fi-FI" altLang="fi-FI" sz="2000" b="1" i="0" dirty="0">
                <a:latin typeface="+mj-lt"/>
              </a:rPr>
              <a:t> </a:t>
            </a:r>
            <a:r>
              <a:rPr lang="fi-FI" altLang="fi-FI" sz="2000" b="1" i="0" dirty="0" err="1">
                <a:latin typeface="+mj-lt"/>
              </a:rPr>
              <a:t>them</a:t>
            </a:r>
            <a:r>
              <a:rPr lang="fi-FI" altLang="fi-FI" sz="2000" b="1" i="0" dirty="0">
                <a:latin typeface="+mj-lt"/>
              </a:rPr>
              <a:t> </a:t>
            </a:r>
            <a:r>
              <a:rPr lang="fi-FI" altLang="fi-FI" sz="2000" b="1" i="0" dirty="0" err="1">
                <a:latin typeface="+mj-lt"/>
              </a:rPr>
              <a:t>well</a:t>
            </a:r>
            <a:r>
              <a:rPr lang="fi-FI" altLang="fi-FI" sz="2000" i="0" dirty="0">
                <a:latin typeface="+mj-lt"/>
              </a:rPr>
              <a:t>, </a:t>
            </a:r>
            <a:r>
              <a:rPr lang="fi-FI" altLang="fi-FI" sz="2000" i="0" dirty="0" err="1">
                <a:latin typeface="+mj-lt"/>
              </a:rPr>
              <a:t>sent</a:t>
            </a:r>
            <a:r>
              <a:rPr lang="fi-FI" altLang="fi-FI" sz="2000" i="0" dirty="0">
                <a:latin typeface="+mj-lt"/>
              </a:rPr>
              <a:t> </a:t>
            </a:r>
            <a:r>
              <a:rPr lang="fi-FI" altLang="fi-FI" sz="2000" i="0" dirty="0" err="1">
                <a:latin typeface="+mj-lt"/>
              </a:rPr>
              <a:t>together</a:t>
            </a:r>
            <a:r>
              <a:rPr lang="fi-FI" altLang="fi-FI" sz="2000" i="0" dirty="0">
                <a:latin typeface="+mj-lt"/>
              </a:rPr>
              <a:t> </a:t>
            </a:r>
            <a:r>
              <a:rPr lang="fi-FI" altLang="fi-FI" sz="2000" i="0" dirty="0" err="1">
                <a:latin typeface="+mj-lt"/>
              </a:rPr>
              <a:t>with</a:t>
            </a:r>
            <a:r>
              <a:rPr lang="fi-FI" altLang="fi-FI" sz="2000" i="0" dirty="0">
                <a:latin typeface="+mj-lt"/>
              </a:rPr>
              <a:t> </a:t>
            </a:r>
            <a:r>
              <a:rPr lang="fi-FI" altLang="fi-FI" sz="2000" i="0" dirty="0" err="1">
                <a:latin typeface="+mj-lt"/>
              </a:rPr>
              <a:t>the</a:t>
            </a:r>
            <a:r>
              <a:rPr lang="fi-FI" altLang="fi-FI" sz="2000" i="0" dirty="0">
                <a:latin typeface="+mj-lt"/>
              </a:rPr>
              <a:t> </a:t>
            </a:r>
            <a:r>
              <a:rPr lang="fi-FI" altLang="fi-FI" sz="2000" i="0" dirty="0" err="1">
                <a:latin typeface="+mj-lt"/>
              </a:rPr>
              <a:t>lease</a:t>
            </a:r>
            <a:r>
              <a:rPr lang="fi-FI" altLang="fi-FI" sz="2000" i="0" dirty="0">
                <a:latin typeface="+mj-lt"/>
              </a:rPr>
              <a:t> (</a:t>
            </a:r>
            <a:r>
              <a:rPr lang="fi-FI" altLang="fi-FI" sz="2000" i="0" dirty="0" err="1">
                <a:latin typeface="+mj-lt"/>
              </a:rPr>
              <a:t>Welcome-letter</a:t>
            </a:r>
            <a:r>
              <a:rPr lang="fi-FI" altLang="fi-FI" sz="2000" i="0" dirty="0">
                <a:latin typeface="+mj-lt"/>
              </a:rPr>
              <a:t>)</a:t>
            </a:r>
          </a:p>
          <a:p>
            <a:pPr eaLnBrk="1" hangingPunct="1">
              <a:lnSpc>
                <a:spcPct val="100000"/>
              </a:lnSpc>
              <a:spcBef>
                <a:spcPts val="700"/>
              </a:spcBef>
              <a:buFont typeface="Trebuchet MS" panose="020B0603020202020204" pitchFamily="34" charset="0"/>
              <a:buChar char="•"/>
            </a:pPr>
            <a:r>
              <a:rPr lang="fi-FI" altLang="fi-FI" sz="2000" b="1" i="0" u="sng" dirty="0" err="1">
                <a:latin typeface="+mj-lt"/>
              </a:rPr>
              <a:t>Silence</a:t>
            </a:r>
            <a:r>
              <a:rPr lang="fi-FI" altLang="fi-FI" sz="2000" b="1" i="0" u="sng" dirty="0">
                <a:latin typeface="+mj-lt"/>
              </a:rPr>
              <a:t> </a:t>
            </a:r>
            <a:r>
              <a:rPr lang="fi-FI" altLang="fi-FI" sz="2000" b="1" i="0" u="sng" dirty="0" err="1">
                <a:latin typeface="+mj-lt"/>
              </a:rPr>
              <a:t>time</a:t>
            </a:r>
            <a:r>
              <a:rPr lang="fi-FI" altLang="fi-FI" sz="2000" b="1" i="0" u="sng" dirty="0">
                <a:latin typeface="+mj-lt"/>
              </a:rPr>
              <a:t> </a:t>
            </a:r>
            <a:r>
              <a:rPr lang="fi-FI" altLang="fi-FI" sz="2000" b="1" i="0" u="sng" dirty="0" err="1">
                <a:latin typeface="+mj-lt"/>
              </a:rPr>
              <a:t>from</a:t>
            </a:r>
            <a:r>
              <a:rPr lang="fi-FI" altLang="fi-FI" sz="2000" b="1" i="0" u="sng" dirty="0">
                <a:latin typeface="+mj-lt"/>
              </a:rPr>
              <a:t> 10pm to 7am</a:t>
            </a:r>
          </a:p>
          <a:p>
            <a:pPr eaLnBrk="1" hangingPunct="1">
              <a:lnSpc>
                <a:spcPct val="100000"/>
              </a:lnSpc>
              <a:spcBef>
                <a:spcPts val="700"/>
              </a:spcBef>
              <a:buFont typeface="Trebuchet MS" panose="020B0603020202020204" pitchFamily="34" charset="0"/>
              <a:buChar char="•"/>
            </a:pPr>
            <a:r>
              <a:rPr lang="fi-FI" altLang="fi-FI" sz="2000" i="0" dirty="0" err="1">
                <a:latin typeface="+mj-lt"/>
              </a:rPr>
              <a:t>Parties</a:t>
            </a:r>
            <a:r>
              <a:rPr lang="fi-FI" altLang="fi-FI" sz="2000" i="0" dirty="0">
                <a:latin typeface="+mj-lt"/>
              </a:rPr>
              <a:t> in </a:t>
            </a:r>
            <a:r>
              <a:rPr lang="fi-FI" altLang="fi-FI" sz="2000" i="0" dirty="0" err="1">
                <a:latin typeface="+mj-lt"/>
              </a:rPr>
              <a:t>the</a:t>
            </a:r>
            <a:r>
              <a:rPr lang="fi-FI" altLang="fi-FI" sz="2000" i="0" dirty="0">
                <a:latin typeface="+mj-lt"/>
              </a:rPr>
              <a:t> </a:t>
            </a:r>
            <a:r>
              <a:rPr lang="fi-FI" altLang="fi-FI" sz="2000" i="0" dirty="0" err="1">
                <a:latin typeface="+mj-lt"/>
              </a:rPr>
              <a:t>apartments</a:t>
            </a:r>
            <a:r>
              <a:rPr lang="fi-FI" altLang="fi-FI" sz="2000" i="0" dirty="0">
                <a:latin typeface="+mj-lt"/>
              </a:rPr>
              <a:t> and </a:t>
            </a:r>
            <a:r>
              <a:rPr lang="fi-FI" altLang="fi-FI" sz="2000" i="0" dirty="0" err="1">
                <a:latin typeface="+mj-lt"/>
              </a:rPr>
              <a:t>common</a:t>
            </a:r>
            <a:r>
              <a:rPr lang="fi-FI" altLang="fi-FI" sz="2000" i="0" dirty="0">
                <a:latin typeface="+mj-lt"/>
              </a:rPr>
              <a:t> </a:t>
            </a:r>
            <a:r>
              <a:rPr lang="fi-FI" altLang="fi-FI" sz="2000" i="0" dirty="0" err="1">
                <a:latin typeface="+mj-lt"/>
              </a:rPr>
              <a:t>areas</a:t>
            </a:r>
            <a:r>
              <a:rPr lang="fi-FI" altLang="fi-FI" sz="2000" i="0" dirty="0">
                <a:latin typeface="+mj-lt"/>
              </a:rPr>
              <a:t> (e.g. </a:t>
            </a:r>
            <a:r>
              <a:rPr lang="fi-FI" altLang="fi-FI" sz="2000" i="0" dirty="0" err="1">
                <a:latin typeface="+mj-lt"/>
              </a:rPr>
              <a:t>the</a:t>
            </a:r>
            <a:r>
              <a:rPr lang="fi-FI" altLang="fi-FI" sz="2000" i="0" dirty="0">
                <a:latin typeface="+mj-lt"/>
              </a:rPr>
              <a:t> </a:t>
            </a:r>
            <a:r>
              <a:rPr lang="fi-FI" altLang="fi-FI" sz="2000" i="0" dirty="0" err="1">
                <a:latin typeface="+mj-lt"/>
              </a:rPr>
              <a:t>laundry</a:t>
            </a:r>
            <a:r>
              <a:rPr lang="fi-FI" altLang="fi-FI" sz="2000" i="0" dirty="0">
                <a:latin typeface="+mj-lt"/>
              </a:rPr>
              <a:t> </a:t>
            </a:r>
            <a:r>
              <a:rPr lang="fi-FI" altLang="fi-FI" sz="2000" i="0" dirty="0" err="1">
                <a:latin typeface="+mj-lt"/>
              </a:rPr>
              <a:t>room</a:t>
            </a:r>
            <a:r>
              <a:rPr lang="fi-FI" altLang="fi-FI" sz="2000" i="0" dirty="0">
                <a:latin typeface="+mj-lt"/>
              </a:rPr>
              <a:t>, </a:t>
            </a:r>
            <a:r>
              <a:rPr lang="fi-FI" altLang="fi-FI" sz="2000" i="0" dirty="0" err="1">
                <a:latin typeface="+mj-lt"/>
              </a:rPr>
              <a:t>corridors</a:t>
            </a:r>
            <a:r>
              <a:rPr lang="fi-FI" altLang="fi-FI" sz="2000" i="0" dirty="0">
                <a:latin typeface="+mj-lt"/>
              </a:rPr>
              <a:t> etc.) </a:t>
            </a:r>
            <a:r>
              <a:rPr lang="fi-FI" altLang="fi-FI" sz="2000" i="0" dirty="0" err="1">
                <a:latin typeface="+mj-lt"/>
              </a:rPr>
              <a:t>are</a:t>
            </a:r>
            <a:r>
              <a:rPr lang="fi-FI" altLang="fi-FI" sz="2000" i="0" dirty="0">
                <a:latin typeface="+mj-lt"/>
              </a:rPr>
              <a:t> </a:t>
            </a:r>
            <a:r>
              <a:rPr lang="fi-FI" altLang="fi-FI" sz="2000" i="0" dirty="0" err="1">
                <a:latin typeface="+mj-lt"/>
              </a:rPr>
              <a:t>not</a:t>
            </a:r>
            <a:r>
              <a:rPr lang="fi-FI" altLang="fi-FI" sz="2000" i="0" dirty="0">
                <a:latin typeface="+mj-lt"/>
              </a:rPr>
              <a:t> </a:t>
            </a:r>
            <a:r>
              <a:rPr lang="fi-FI" altLang="fi-FI" sz="2000" i="0" dirty="0" err="1">
                <a:latin typeface="+mj-lt"/>
              </a:rPr>
              <a:t>allowed</a:t>
            </a:r>
            <a:endParaRPr lang="fi-FI" altLang="fi-FI" sz="2000" i="0" dirty="0">
              <a:latin typeface="+mj-lt"/>
            </a:endParaRPr>
          </a:p>
          <a:p>
            <a:pPr eaLnBrk="1" hangingPunct="1">
              <a:lnSpc>
                <a:spcPct val="100000"/>
              </a:lnSpc>
              <a:spcBef>
                <a:spcPts val="700"/>
              </a:spcBef>
              <a:buFont typeface="Trebuchet MS" panose="020B0603020202020204" pitchFamily="34" charset="0"/>
              <a:buChar char="•"/>
            </a:pPr>
            <a:r>
              <a:rPr lang="fi-FI" altLang="fi-FI" sz="2000" i="0" dirty="0" err="1">
                <a:latin typeface="+mj-lt"/>
              </a:rPr>
              <a:t>Accommodating</a:t>
            </a:r>
            <a:r>
              <a:rPr lang="fi-FI" altLang="fi-FI" sz="2000" i="0" dirty="0">
                <a:latin typeface="+mj-lt"/>
              </a:rPr>
              <a:t> </a:t>
            </a:r>
            <a:r>
              <a:rPr lang="fi-FI" altLang="fi-FI" sz="2000" i="0" dirty="0" err="1">
                <a:latin typeface="+mj-lt"/>
              </a:rPr>
              <a:t>any</a:t>
            </a:r>
            <a:r>
              <a:rPr lang="fi-FI" altLang="fi-FI" sz="2000" i="0" dirty="0">
                <a:latin typeface="+mj-lt"/>
              </a:rPr>
              <a:t> extra </a:t>
            </a:r>
            <a:r>
              <a:rPr lang="fi-FI" altLang="fi-FI" sz="2000" i="0" dirty="0" err="1">
                <a:latin typeface="+mj-lt"/>
              </a:rPr>
              <a:t>people</a:t>
            </a:r>
            <a:r>
              <a:rPr lang="fi-FI" altLang="fi-FI" sz="2000" i="0" dirty="0">
                <a:latin typeface="+mj-lt"/>
              </a:rPr>
              <a:t> is </a:t>
            </a:r>
            <a:r>
              <a:rPr lang="fi-FI" altLang="fi-FI" sz="2000" i="0" dirty="0" err="1">
                <a:latin typeface="+mj-lt"/>
              </a:rPr>
              <a:t>strictly</a:t>
            </a:r>
            <a:r>
              <a:rPr lang="fi-FI" altLang="fi-FI" sz="2000" i="0" dirty="0">
                <a:latin typeface="+mj-lt"/>
              </a:rPr>
              <a:t> </a:t>
            </a:r>
            <a:r>
              <a:rPr lang="fi-FI" altLang="fi-FI" sz="2000" i="0" dirty="0" err="1">
                <a:latin typeface="+mj-lt"/>
              </a:rPr>
              <a:t>prohibited</a:t>
            </a:r>
            <a:endParaRPr lang="fi-FI" altLang="fi-FI" sz="2000" i="0" dirty="0">
              <a:latin typeface="+mj-lt"/>
            </a:endParaRPr>
          </a:p>
          <a:p>
            <a:pPr eaLnBrk="1" hangingPunct="1">
              <a:lnSpc>
                <a:spcPct val="100000"/>
              </a:lnSpc>
              <a:spcBef>
                <a:spcPts val="700"/>
              </a:spcBef>
              <a:buFont typeface="Trebuchet MS" panose="020B0603020202020204" pitchFamily="34" charset="0"/>
              <a:buChar char="•"/>
            </a:pPr>
            <a:r>
              <a:rPr lang="fi-FI" altLang="fi-FI" sz="2000" i="0" dirty="0">
                <a:latin typeface="+mj-lt"/>
              </a:rPr>
              <a:t>Smoking is </a:t>
            </a:r>
            <a:r>
              <a:rPr lang="fi-FI" altLang="fi-FI" sz="2000" i="0" dirty="0" err="1">
                <a:latin typeface="+mj-lt"/>
              </a:rPr>
              <a:t>not</a:t>
            </a:r>
            <a:r>
              <a:rPr lang="fi-FI" altLang="fi-FI" sz="2000" i="0" dirty="0">
                <a:latin typeface="+mj-lt"/>
              </a:rPr>
              <a:t> </a:t>
            </a:r>
            <a:r>
              <a:rPr lang="fi-FI" altLang="fi-FI" sz="2000" i="0" dirty="0" err="1">
                <a:latin typeface="+mj-lt"/>
              </a:rPr>
              <a:t>allowed</a:t>
            </a:r>
            <a:r>
              <a:rPr lang="fi-FI" altLang="fi-FI" sz="2000" i="0" dirty="0">
                <a:latin typeface="+mj-lt"/>
              </a:rPr>
              <a:t> in </a:t>
            </a:r>
            <a:r>
              <a:rPr lang="fi-FI" altLang="fi-FI" sz="2000" i="0" dirty="0" err="1">
                <a:latin typeface="+mj-lt"/>
              </a:rPr>
              <a:t>the</a:t>
            </a:r>
            <a:r>
              <a:rPr lang="fi-FI" altLang="fi-FI" sz="2000" i="0" dirty="0">
                <a:latin typeface="+mj-lt"/>
              </a:rPr>
              <a:t> </a:t>
            </a:r>
            <a:r>
              <a:rPr lang="fi-FI" altLang="fi-FI" sz="2000" i="0" dirty="0" err="1">
                <a:latin typeface="+mj-lt"/>
              </a:rPr>
              <a:t>apartments</a:t>
            </a:r>
            <a:r>
              <a:rPr lang="fi-FI" altLang="fi-FI" sz="2000" i="0" dirty="0">
                <a:latin typeface="+mj-lt"/>
              </a:rPr>
              <a:t> </a:t>
            </a:r>
            <a:r>
              <a:rPr lang="fi-FI" altLang="fi-FI" sz="2000" i="0" dirty="0" err="1">
                <a:latin typeface="+mj-lt"/>
              </a:rPr>
              <a:t>or</a:t>
            </a:r>
            <a:r>
              <a:rPr lang="fi-FI" altLang="fi-FI" sz="2000" i="0" dirty="0">
                <a:latin typeface="+mj-lt"/>
              </a:rPr>
              <a:t> </a:t>
            </a:r>
            <a:r>
              <a:rPr lang="fi-FI" altLang="fi-FI" sz="2000" i="0" dirty="0" err="1">
                <a:latin typeface="+mj-lt"/>
              </a:rPr>
              <a:t>balconies</a:t>
            </a:r>
            <a:r>
              <a:rPr lang="fi-FI" altLang="fi-FI" sz="2000" i="0" dirty="0">
                <a:latin typeface="+mj-lt"/>
              </a:rPr>
              <a:t>/terraces, </a:t>
            </a:r>
            <a:r>
              <a:rPr lang="fi-FI" altLang="fi-FI" sz="2000" i="0" dirty="0" err="1">
                <a:latin typeface="+mj-lt"/>
              </a:rPr>
              <a:t>only</a:t>
            </a:r>
            <a:r>
              <a:rPr lang="fi-FI" altLang="fi-FI" sz="2000" i="0" dirty="0">
                <a:latin typeface="+mj-lt"/>
              </a:rPr>
              <a:t> outside in </a:t>
            </a:r>
            <a:r>
              <a:rPr lang="fi-FI" altLang="fi-FI" sz="2000" i="0" dirty="0" err="1">
                <a:latin typeface="+mj-lt"/>
              </a:rPr>
              <a:t>the</a:t>
            </a:r>
            <a:r>
              <a:rPr lang="fi-FI" altLang="fi-FI" sz="2000" i="0" dirty="0">
                <a:latin typeface="+mj-lt"/>
              </a:rPr>
              <a:t> </a:t>
            </a:r>
            <a:r>
              <a:rPr lang="fi-FI" altLang="fi-FI" sz="2000" i="0" dirty="0" err="1">
                <a:latin typeface="+mj-lt"/>
              </a:rPr>
              <a:t>marked</a:t>
            </a:r>
            <a:r>
              <a:rPr lang="fi-FI" altLang="fi-FI" sz="2000" i="0" dirty="0">
                <a:latin typeface="+mj-lt"/>
              </a:rPr>
              <a:t> </a:t>
            </a:r>
            <a:r>
              <a:rPr lang="fi-FI" altLang="fi-FI" sz="2000" i="0" dirty="0" err="1">
                <a:latin typeface="+mj-lt"/>
              </a:rPr>
              <a:t>areas</a:t>
            </a:r>
            <a:endParaRPr lang="fi-FI" altLang="fi-FI" sz="2000" i="0" dirty="0">
              <a:latin typeface="+mj-lt"/>
            </a:endParaRPr>
          </a:p>
          <a:p>
            <a:pPr eaLnBrk="1" hangingPunct="1">
              <a:lnSpc>
                <a:spcPct val="100000"/>
              </a:lnSpc>
              <a:spcBef>
                <a:spcPts val="700"/>
              </a:spcBef>
              <a:buFont typeface="Trebuchet MS" panose="020B0603020202020204" pitchFamily="34" charset="0"/>
              <a:buChar char="•"/>
            </a:pPr>
            <a:r>
              <a:rPr lang="en-US" altLang="fi-FI" sz="2000" i="0" dirty="0">
                <a:latin typeface="+mj-lt"/>
              </a:rPr>
              <a:t>Note that breaking the rules may result in the loss of your accommodation!</a:t>
            </a:r>
            <a:endParaRPr lang="fi-FI" altLang="fi-FI" sz="20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4175482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370600" y="829147"/>
            <a:ext cx="6176749" cy="131112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dirty="0"/>
              <a:t>OT</a:t>
            </a:r>
            <a:r>
              <a:rPr lang="fi-FI" dirty="0"/>
              <a:t>HER COMMON RULES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474230" y="2303460"/>
            <a:ext cx="6176749" cy="249042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2000" i="0" dirty="0" err="1">
                <a:latin typeface="+mj-lt"/>
              </a:rPr>
              <a:t>Tenants</a:t>
            </a:r>
            <a:r>
              <a:rPr lang="fi-FI" altLang="fi-FI" sz="2000" i="0" dirty="0">
                <a:latin typeface="+mj-lt"/>
              </a:rPr>
              <a:t> </a:t>
            </a:r>
            <a:r>
              <a:rPr lang="fi-FI" altLang="fi-FI" sz="2000" i="0" dirty="0" err="1">
                <a:latin typeface="+mj-lt"/>
              </a:rPr>
              <a:t>must</a:t>
            </a:r>
            <a:r>
              <a:rPr lang="fi-FI" altLang="fi-FI" sz="2000" i="0" dirty="0">
                <a:latin typeface="+mj-lt"/>
              </a:rPr>
              <a:t> </a:t>
            </a:r>
            <a:r>
              <a:rPr lang="fi-FI" altLang="fi-FI" sz="2000" i="0" dirty="0" err="1">
                <a:latin typeface="+mj-lt"/>
              </a:rPr>
              <a:t>recycle</a:t>
            </a:r>
            <a:r>
              <a:rPr lang="fi-FI" altLang="fi-FI" sz="2000" i="0" dirty="0">
                <a:latin typeface="+mj-lt"/>
              </a:rPr>
              <a:t> and </a:t>
            </a:r>
            <a:r>
              <a:rPr lang="fi-FI" altLang="fi-FI" sz="2000" i="0" dirty="0" err="1">
                <a:latin typeface="+mj-lt"/>
              </a:rPr>
              <a:t>maintain</a:t>
            </a:r>
            <a:r>
              <a:rPr lang="fi-FI" altLang="fi-FI" sz="2000" i="0" dirty="0">
                <a:latin typeface="+mj-lt"/>
              </a:rPr>
              <a:t> </a:t>
            </a:r>
            <a:r>
              <a:rPr lang="fi-FI" altLang="fi-FI" sz="2000" i="0" dirty="0" err="1">
                <a:latin typeface="+mj-lt"/>
              </a:rPr>
              <a:t>the</a:t>
            </a:r>
            <a:r>
              <a:rPr lang="fi-FI" altLang="fi-FI" sz="2000" i="0" dirty="0">
                <a:latin typeface="+mj-lt"/>
              </a:rPr>
              <a:t> </a:t>
            </a:r>
            <a:r>
              <a:rPr lang="fi-FI" altLang="fi-FI" sz="2000" i="0" dirty="0" err="1">
                <a:latin typeface="+mj-lt"/>
              </a:rPr>
              <a:t>apartments</a:t>
            </a:r>
            <a:r>
              <a:rPr lang="fi-FI" altLang="fi-FI" sz="2000" i="0" dirty="0">
                <a:latin typeface="+mj-lt"/>
              </a:rPr>
              <a:t> </a:t>
            </a:r>
            <a:r>
              <a:rPr lang="fi-FI" altLang="fi-FI" sz="2000" i="0" dirty="0" err="1">
                <a:latin typeface="+mj-lt"/>
              </a:rPr>
              <a:t>according</a:t>
            </a:r>
            <a:r>
              <a:rPr lang="fi-FI" altLang="fi-FI" sz="2000" i="0" dirty="0">
                <a:latin typeface="+mj-lt"/>
              </a:rPr>
              <a:t> </a:t>
            </a:r>
            <a:r>
              <a:rPr lang="fi-FI" altLang="fi-FI" sz="2000" i="0" dirty="0" err="1">
                <a:latin typeface="+mj-lt"/>
              </a:rPr>
              <a:t>the</a:t>
            </a:r>
            <a:r>
              <a:rPr lang="fi-FI" altLang="fi-FI" sz="2000" i="0" dirty="0">
                <a:latin typeface="+mj-lt"/>
              </a:rPr>
              <a:t> </a:t>
            </a:r>
            <a:r>
              <a:rPr lang="fi-FI" altLang="fi-FI" sz="2000" i="0" dirty="0" err="1">
                <a:latin typeface="+mj-lt"/>
              </a:rPr>
              <a:t>instructions</a:t>
            </a:r>
            <a:endParaRPr lang="fi-FI" altLang="fi-FI" sz="2000" i="0" dirty="0">
              <a:latin typeface="+mj-lt"/>
            </a:endParaRPr>
          </a:p>
          <a:p>
            <a:pPr eaLnBrk="1" hangingPunct="1">
              <a:spcBef>
                <a:spcPts val="700"/>
              </a:spcBef>
              <a:buFont typeface="Trebuchet MS" panose="020B0603020202020204" pitchFamily="34" charset="0"/>
              <a:buChar char="•"/>
            </a:pPr>
            <a:r>
              <a:rPr lang="fi-FI" altLang="fi-FI" sz="2000" i="0" dirty="0">
                <a:latin typeface="+mj-lt"/>
              </a:rPr>
              <a:t>In a </a:t>
            </a:r>
            <a:r>
              <a:rPr lang="fi-FI" altLang="fi-FI" sz="2000" i="0" dirty="0" err="1">
                <a:latin typeface="+mj-lt"/>
              </a:rPr>
              <a:t>shared</a:t>
            </a:r>
            <a:r>
              <a:rPr lang="fi-FI" altLang="fi-FI" sz="2000" i="0" dirty="0">
                <a:latin typeface="+mj-lt"/>
              </a:rPr>
              <a:t> </a:t>
            </a:r>
            <a:r>
              <a:rPr lang="fi-FI" altLang="fi-FI" sz="2000" i="0" dirty="0" err="1">
                <a:latin typeface="+mj-lt"/>
              </a:rPr>
              <a:t>apartment</a:t>
            </a:r>
            <a:r>
              <a:rPr lang="fi-FI" altLang="fi-FI" sz="2000" i="0" dirty="0">
                <a:latin typeface="+mj-lt"/>
              </a:rPr>
              <a:t>:</a:t>
            </a:r>
          </a:p>
          <a:p>
            <a:pPr lvl="1" eaLnBrk="1" hangingPunct="1">
              <a:buClrTx/>
              <a:buFont typeface="Arial" panose="020B0604020202020204" pitchFamily="34" charset="0"/>
              <a:buChar char="•"/>
            </a:pPr>
            <a:r>
              <a:rPr lang="fi-FI" altLang="fi-FI" sz="2000" dirty="0" err="1">
                <a:latin typeface="+mj-lt"/>
              </a:rPr>
              <a:t>negotiate</a:t>
            </a:r>
            <a:r>
              <a:rPr lang="fi-FI" altLang="fi-FI" sz="2000" dirty="0">
                <a:latin typeface="+mj-lt"/>
              </a:rPr>
              <a:t> </a:t>
            </a:r>
            <a:r>
              <a:rPr lang="fi-FI" altLang="fi-FI" sz="2000" dirty="0" err="1">
                <a:latin typeface="+mj-lt"/>
              </a:rPr>
              <a:t>about</a:t>
            </a:r>
            <a:r>
              <a:rPr lang="fi-FI" altLang="fi-FI" sz="2000" dirty="0">
                <a:latin typeface="+mj-lt"/>
              </a:rPr>
              <a:t> </a:t>
            </a:r>
            <a:r>
              <a:rPr lang="fi-FI" altLang="fi-FI" sz="2000" dirty="0" err="1">
                <a:latin typeface="+mj-lt"/>
              </a:rPr>
              <a:t>cleaning</a:t>
            </a:r>
            <a:r>
              <a:rPr lang="fi-FI" altLang="fi-FI" sz="2000" dirty="0">
                <a:latin typeface="+mj-lt"/>
              </a:rPr>
              <a:t>, </a:t>
            </a:r>
            <a:r>
              <a:rPr lang="fi-FI" altLang="fi-FI" sz="2000" dirty="0" err="1">
                <a:latin typeface="+mj-lt"/>
              </a:rPr>
              <a:t>visitors</a:t>
            </a:r>
            <a:r>
              <a:rPr lang="fi-FI" altLang="fi-FI" sz="2000" dirty="0">
                <a:latin typeface="+mj-lt"/>
              </a:rPr>
              <a:t>  etc.</a:t>
            </a:r>
          </a:p>
          <a:p>
            <a:pPr lvl="1" eaLnBrk="1" hangingPunct="1">
              <a:buClrTx/>
              <a:buFont typeface="Arial" panose="020B0604020202020204" pitchFamily="34" charset="0"/>
              <a:buChar char="•"/>
            </a:pPr>
            <a:r>
              <a:rPr lang="fi-FI" altLang="fi-FI" sz="2000" dirty="0" err="1">
                <a:latin typeface="+mj-lt"/>
              </a:rPr>
              <a:t>ask</a:t>
            </a:r>
            <a:r>
              <a:rPr lang="fi-FI" altLang="fi-FI" sz="2000" dirty="0">
                <a:latin typeface="+mj-lt"/>
              </a:rPr>
              <a:t> </a:t>
            </a:r>
            <a:r>
              <a:rPr lang="fi-FI" altLang="fi-FI" sz="2000" dirty="0" err="1">
                <a:latin typeface="+mj-lt"/>
              </a:rPr>
              <a:t>permission</a:t>
            </a:r>
            <a:r>
              <a:rPr lang="fi-FI" altLang="fi-FI" sz="2000" dirty="0">
                <a:latin typeface="+mj-lt"/>
              </a:rPr>
              <a:t> to </a:t>
            </a:r>
            <a:r>
              <a:rPr lang="fi-FI" altLang="fi-FI" sz="2000" dirty="0" err="1">
                <a:latin typeface="+mj-lt"/>
              </a:rPr>
              <a:t>use</a:t>
            </a:r>
            <a:r>
              <a:rPr lang="fi-FI" altLang="fi-FI" sz="2000" dirty="0">
                <a:latin typeface="+mj-lt"/>
              </a:rPr>
              <a:t> </a:t>
            </a:r>
            <a:r>
              <a:rPr lang="fi-FI" altLang="fi-FI" sz="2000" dirty="0" err="1">
                <a:latin typeface="+mj-lt"/>
              </a:rPr>
              <a:t>others</a:t>
            </a:r>
            <a:r>
              <a:rPr lang="fi-FI" altLang="fi-FI" sz="2000" dirty="0">
                <a:latin typeface="+mj-lt"/>
              </a:rPr>
              <a:t>’ </a:t>
            </a:r>
            <a:r>
              <a:rPr lang="fi-FI" altLang="fi-FI" sz="2000" dirty="0" err="1">
                <a:latin typeface="+mj-lt"/>
              </a:rPr>
              <a:t>things</a:t>
            </a:r>
            <a:endParaRPr lang="fi-FI" altLang="fi-FI" sz="2000" dirty="0">
              <a:latin typeface="+mj-lt"/>
            </a:endParaRPr>
          </a:p>
          <a:p>
            <a:pPr lvl="1" eaLnBrk="1" hangingPunct="1">
              <a:buClrTx/>
              <a:buFont typeface="Arial" panose="020B0604020202020204" pitchFamily="34" charset="0"/>
              <a:buChar char="•"/>
            </a:pPr>
            <a:r>
              <a:rPr lang="fi-FI" altLang="fi-FI" sz="2000" dirty="0" err="1">
                <a:latin typeface="+mj-lt"/>
              </a:rPr>
              <a:t>respect</a:t>
            </a:r>
            <a:r>
              <a:rPr lang="fi-FI" altLang="fi-FI" sz="2000" dirty="0">
                <a:latin typeface="+mj-lt"/>
              </a:rPr>
              <a:t> </a:t>
            </a:r>
            <a:r>
              <a:rPr lang="fi-FI" altLang="fi-FI" sz="2000" dirty="0" err="1">
                <a:latin typeface="+mj-lt"/>
              </a:rPr>
              <a:t>your</a:t>
            </a:r>
            <a:r>
              <a:rPr lang="fi-FI" altLang="fi-FI" sz="2000" dirty="0">
                <a:latin typeface="+mj-lt"/>
              </a:rPr>
              <a:t> </a:t>
            </a:r>
            <a:r>
              <a:rPr lang="fi-FI" altLang="fi-FI" sz="2000" dirty="0" err="1">
                <a:latin typeface="+mj-lt"/>
              </a:rPr>
              <a:t>roommates</a:t>
            </a:r>
            <a:endParaRPr lang="fi-FI" altLang="fi-FI" sz="200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37049072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student-at-work-PZNWTFS.jpg" descr="student-at-work-PZNWTFS.jpg"/>
          <p:cNvPicPr>
            <a:picLocks noChangeAspect="1"/>
          </p:cNvPicPr>
          <p:nvPr/>
        </p:nvPicPr>
        <p:blipFill>
          <a:blip r:embed="rId2"/>
          <a:stretch>
            <a:fillRect/>
          </a:stretch>
        </p:blipFill>
        <p:spPr>
          <a:xfrm>
            <a:off x="7640318" y="0"/>
            <a:ext cx="4572004" cy="6858001"/>
          </a:xfrm>
          <a:prstGeom prst="rect">
            <a:avLst/>
          </a:prstGeom>
          <a:ln w="12700">
            <a:miter lim="400000"/>
          </a:ln>
        </p:spPr>
      </p:pic>
      <p:sp>
        <p:nvSpPr>
          <p:cNvPr id="316" name="Keitä olemme"/>
          <p:cNvSpPr txBox="1">
            <a:spLocks noGrp="1"/>
          </p:cNvSpPr>
          <p:nvPr>
            <p:ph type="title" idx="4294967295"/>
          </p:nvPr>
        </p:nvSpPr>
        <p:spPr>
          <a:xfrm>
            <a:off x="733657" y="1043832"/>
            <a:ext cx="5678494" cy="1002606"/>
          </a:xfrm>
          <a:prstGeom prst="rect">
            <a:avLst/>
          </a:prstGeom>
        </p:spPr>
        <p:txBody>
          <a:bodyPr>
            <a:normAutofit/>
          </a:bodyPr>
          <a:lstStyle>
            <a:lvl1pPr>
              <a:lnSpc>
                <a:spcPct val="100000"/>
              </a:lnSpc>
              <a:defRPr sz="4800">
                <a:latin typeface="Montserrat Regular"/>
                <a:ea typeface="Montserrat Regular"/>
                <a:cs typeface="Montserrat Regular"/>
                <a:sym typeface="Montserrat Regular"/>
              </a:defRPr>
            </a:lvl1pPr>
          </a:lstStyle>
          <a:p>
            <a:r>
              <a:rPr lang="fi-FI" dirty="0"/>
              <a:t>Joensuun Elli</a:t>
            </a:r>
            <a:endParaRPr dirty="0"/>
          </a:p>
        </p:txBody>
      </p:sp>
      <p:sp>
        <p:nvSpPr>
          <p:cNvPr id="317" name="&quot;Sed ut perspiciatis unde omnis iste natus error sit voluptatem accusantium doloremque laudantium, totam rem aperiam, eaque ipsa quae ab illo inventore veritatis et quasi architecto beatae vitae dicta sunt explicabo. Nemo enim ipsam voluptatem quia"/>
          <p:cNvSpPr txBox="1"/>
          <p:nvPr/>
        </p:nvSpPr>
        <p:spPr>
          <a:xfrm>
            <a:off x="733103" y="2639497"/>
            <a:ext cx="5183745" cy="317804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150000"/>
              </a:lnSpc>
              <a:spcBef>
                <a:spcPts val="1000"/>
              </a:spcBef>
              <a:defRPr sz="1400" i="1">
                <a:solidFill>
                  <a:srgbClr val="3B3838"/>
                </a:solidFill>
              </a:defRPr>
            </a:lvl1pPr>
          </a:lstStyle>
          <a:p>
            <a:pPr eaLnBrk="1" hangingPunct="1">
              <a:spcBef>
                <a:spcPts val="700"/>
              </a:spcBef>
              <a:buFont typeface="Trebuchet MS" panose="020B0603020202020204" pitchFamily="34" charset="0"/>
              <a:buChar char="•"/>
            </a:pPr>
            <a:r>
              <a:rPr lang="fi-FI" altLang="fi-FI" sz="1600" i="0" dirty="0" err="1"/>
              <a:t>Founded</a:t>
            </a:r>
            <a:r>
              <a:rPr lang="fi-FI" altLang="fi-FI" sz="1600" i="0" dirty="0"/>
              <a:t> 1971</a:t>
            </a:r>
          </a:p>
          <a:p>
            <a:pPr eaLnBrk="1" hangingPunct="1">
              <a:spcBef>
                <a:spcPts val="700"/>
              </a:spcBef>
              <a:buFont typeface="Trebuchet MS" panose="020B0603020202020204" pitchFamily="34" charset="0"/>
              <a:buChar char="•"/>
            </a:pPr>
            <a:r>
              <a:rPr lang="fi-FI" altLang="fi-FI" sz="1600" i="0" dirty="0"/>
              <a:t>Private </a:t>
            </a:r>
            <a:r>
              <a:rPr lang="fi-FI" altLang="fi-FI" sz="1600" i="0" dirty="0" err="1"/>
              <a:t>company</a:t>
            </a:r>
            <a:r>
              <a:rPr lang="fi-FI" altLang="fi-FI" sz="1600" i="0" dirty="0"/>
              <a:t> </a:t>
            </a:r>
            <a:r>
              <a:rPr lang="fi-FI" altLang="fi-FI" sz="1600" i="0" dirty="0" err="1"/>
              <a:t>owned</a:t>
            </a:r>
            <a:r>
              <a:rPr lang="fi-FI" altLang="fi-FI" sz="1600" i="0" dirty="0"/>
              <a:t> </a:t>
            </a:r>
            <a:r>
              <a:rPr lang="fi-FI" altLang="fi-FI" sz="1600" i="0" dirty="0" err="1"/>
              <a:t>by</a:t>
            </a:r>
            <a:r>
              <a:rPr lang="fi-FI" altLang="fi-FI" sz="1600" i="0" dirty="0"/>
              <a:t> </a:t>
            </a:r>
            <a:r>
              <a:rPr lang="fi-FI" altLang="fi-FI" sz="1600" i="0" dirty="0" err="1"/>
              <a:t>the</a:t>
            </a:r>
            <a:r>
              <a:rPr lang="fi-FI" altLang="fi-FI" sz="1600" i="0" dirty="0"/>
              <a:t> city of Joensuu</a:t>
            </a:r>
          </a:p>
          <a:p>
            <a:pPr marL="0" indent="0" eaLnBrk="1" hangingPunct="1">
              <a:spcBef>
                <a:spcPts val="700"/>
              </a:spcBef>
              <a:defRPr/>
            </a:pPr>
            <a:endParaRPr lang="fi-FI" altLang="fi-FI" sz="1600" i="0" dirty="0"/>
          </a:p>
          <a:p>
            <a:pPr marL="0" indent="0" eaLnBrk="1" hangingPunct="1">
              <a:spcBef>
                <a:spcPts val="700"/>
              </a:spcBef>
              <a:defRPr/>
            </a:pPr>
            <a:endParaRPr lang="fi-FI" altLang="fi-FI" sz="1600" i="0" dirty="0"/>
          </a:p>
          <a:p>
            <a:pPr marL="0" indent="0" eaLnBrk="1" hangingPunct="1">
              <a:spcBef>
                <a:spcPts val="700"/>
              </a:spcBef>
              <a:defRPr/>
            </a:pPr>
            <a:endParaRPr lang="fi-FI" altLang="fi-FI" sz="1600" i="0" dirty="0"/>
          </a:p>
          <a:p>
            <a:pPr marL="0" indent="0" eaLnBrk="1" hangingPunct="1">
              <a:spcBef>
                <a:spcPts val="700"/>
              </a:spcBef>
              <a:defRPr/>
            </a:pPr>
            <a:r>
              <a:rPr lang="fi-FI" altLang="fi-FI" sz="1600" i="0" dirty="0"/>
              <a:t>Instagram: @joensuun.elli</a:t>
            </a:r>
          </a:p>
          <a:p>
            <a:pPr marL="0" indent="0" eaLnBrk="1" hangingPunct="1">
              <a:spcBef>
                <a:spcPts val="700"/>
              </a:spcBef>
              <a:defRPr/>
            </a:pPr>
            <a:r>
              <a:rPr lang="fi-FI" altLang="fi-FI" sz="1600" b="1" i="0" dirty="0"/>
              <a:t>www.joensuunelli.fi</a:t>
            </a:r>
          </a:p>
        </p:txBody>
      </p:sp>
      <p:sp>
        <p:nvSpPr>
          <p:cNvPr id="318" name="Asunnon ja kodin järjestäjiä"/>
          <p:cNvSpPr txBox="1"/>
          <p:nvPr/>
        </p:nvSpPr>
        <p:spPr>
          <a:xfrm>
            <a:off x="912255" y="2022930"/>
            <a:ext cx="5183745" cy="3820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150000"/>
              </a:lnSpc>
              <a:defRPr sz="1400" spc="600">
                <a:latin typeface="Montserrat Regular"/>
                <a:ea typeface="Montserrat Regular"/>
                <a:cs typeface="Montserrat Regular"/>
                <a:sym typeface="Montserrat Regular"/>
              </a:defRPr>
            </a:lvl1pPr>
          </a:lstStyle>
          <a:p>
            <a:r>
              <a:rPr lang="fi-FI" dirty="0"/>
              <a:t>Merimiehenkatu 30, 80101 Joensuu</a:t>
            </a:r>
            <a:endParaRPr dirty="0"/>
          </a:p>
        </p:txBody>
      </p:sp>
      <p:pic>
        <p:nvPicPr>
          <p:cNvPr id="319" name="Image" descr="Image"/>
          <p:cNvPicPr>
            <a:picLocks noChangeAspect="1"/>
          </p:cNvPicPr>
          <p:nvPr/>
        </p:nvPicPr>
        <p:blipFill>
          <a:blip r:embed="rId3"/>
          <a:stretch>
            <a:fillRect/>
          </a:stretch>
        </p:blipFill>
        <p:spPr>
          <a:xfrm>
            <a:off x="10949471" y="341070"/>
            <a:ext cx="994268" cy="552388"/>
          </a:xfrm>
          <a:prstGeom prst="rect">
            <a:avLst/>
          </a:prstGeom>
          <a:ln w="12700">
            <a:miter lim="400000"/>
          </a:ln>
        </p:spPr>
      </p:pic>
      <p:graphicFrame>
        <p:nvGraphicFramePr>
          <p:cNvPr id="2" name="Taulukko 1">
            <a:extLst>
              <a:ext uri="{FF2B5EF4-FFF2-40B4-BE49-F238E27FC236}">
                <a16:creationId xmlns:a16="http://schemas.microsoft.com/office/drawing/2014/main" id="{F895E9DE-D1BF-4ADB-AF41-0092D613BAF3}"/>
              </a:ext>
            </a:extLst>
          </p:cNvPr>
          <p:cNvGraphicFramePr>
            <a:graphicFrameLocks noGrp="1"/>
          </p:cNvGraphicFramePr>
          <p:nvPr>
            <p:extLst>
              <p:ext uri="{D42A27DB-BD31-4B8C-83A1-F6EECF244321}">
                <p14:modId xmlns:p14="http://schemas.microsoft.com/office/powerpoint/2010/main" val="547774119"/>
              </p:ext>
            </p:extLst>
          </p:nvPr>
        </p:nvGraphicFramePr>
        <p:xfrm>
          <a:off x="793475" y="3933038"/>
          <a:ext cx="6232760" cy="1066800"/>
        </p:xfrm>
        <a:graphic>
          <a:graphicData uri="http://schemas.openxmlformats.org/drawingml/2006/table">
            <a:tbl>
              <a:tblPr/>
              <a:tblGrid>
                <a:gridCol w="3116380">
                  <a:extLst>
                    <a:ext uri="{9D8B030D-6E8A-4147-A177-3AD203B41FA5}">
                      <a16:colId xmlns:a16="http://schemas.microsoft.com/office/drawing/2014/main" val="1295385079"/>
                    </a:ext>
                  </a:extLst>
                </a:gridCol>
                <a:gridCol w="3116380">
                  <a:extLst>
                    <a:ext uri="{9D8B030D-6E8A-4147-A177-3AD203B41FA5}">
                      <a16:colId xmlns:a16="http://schemas.microsoft.com/office/drawing/2014/main" val="47932113"/>
                    </a:ext>
                  </a:extLst>
                </a:gridCol>
              </a:tblGrid>
              <a:tr h="191748">
                <a:tc gridSpan="2">
                  <a:txBody>
                    <a:bodyPr/>
                    <a:lstStyle/>
                    <a:p>
                      <a:r>
                        <a:rPr lang="en-US" sz="1600" dirty="0"/>
                        <a:t>Opening hours:</a:t>
                      </a:r>
                    </a:p>
                  </a:txBody>
                  <a:tcPr marL="0" marR="0" marT="0" marB="0" anchor="ctr">
                    <a:lnL>
                      <a:noFill/>
                    </a:lnL>
                    <a:lnR>
                      <a:noFill/>
                    </a:lnR>
                    <a:lnT>
                      <a:noFill/>
                    </a:lnT>
                    <a:lnB>
                      <a:noFill/>
                    </a:lnB>
                  </a:tcPr>
                </a:tc>
                <a:tc hMerge="1">
                  <a:txBody>
                    <a:bodyPr/>
                    <a:lstStyle/>
                    <a:p>
                      <a:endParaRPr lang="fi-FI"/>
                    </a:p>
                  </a:txBody>
                  <a:tcPr/>
                </a:tc>
                <a:extLst>
                  <a:ext uri="{0D108BD9-81ED-4DB2-BD59-A6C34878D82A}">
                    <a16:rowId xmlns:a16="http://schemas.microsoft.com/office/drawing/2014/main" val="1722339316"/>
                  </a:ext>
                </a:extLst>
              </a:tr>
              <a:tr h="215717">
                <a:tc>
                  <a:txBody>
                    <a:bodyPr/>
                    <a:lstStyle/>
                    <a:p>
                      <a:r>
                        <a:rPr lang="fi-FI" sz="1600" dirty="0" err="1"/>
                        <a:t>Monday</a:t>
                      </a:r>
                      <a:r>
                        <a:rPr lang="fi-FI" sz="1600" dirty="0"/>
                        <a:t> – </a:t>
                      </a:r>
                      <a:r>
                        <a:rPr lang="fi-FI" sz="1600" dirty="0" err="1"/>
                        <a:t>Friday</a:t>
                      </a:r>
                      <a:endParaRPr lang="fi-FI" sz="1600" dirty="0"/>
                    </a:p>
                  </a:txBody>
                  <a:tcPr marL="0" marR="0" marT="0" marB="0" anchor="ctr">
                    <a:lnL>
                      <a:noFill/>
                    </a:lnL>
                    <a:lnR>
                      <a:noFill/>
                    </a:lnR>
                    <a:lnT>
                      <a:noFill/>
                    </a:lnT>
                    <a:lnB>
                      <a:noFill/>
                    </a:lnB>
                  </a:tcPr>
                </a:tc>
                <a:tc>
                  <a:txBody>
                    <a:bodyPr/>
                    <a:lstStyle/>
                    <a:p>
                      <a:r>
                        <a:rPr lang="fi-FI" dirty="0"/>
                        <a:t>12PM-3PM</a:t>
                      </a:r>
                    </a:p>
                  </a:txBody>
                  <a:tcPr marL="0" marR="0" marT="0" marB="0" anchor="ctr">
                    <a:lnL>
                      <a:noFill/>
                    </a:lnL>
                    <a:lnR>
                      <a:noFill/>
                    </a:lnR>
                    <a:lnT>
                      <a:noFill/>
                    </a:lnT>
                    <a:lnB>
                      <a:noFill/>
                    </a:lnB>
                  </a:tcPr>
                </a:tc>
                <a:extLst>
                  <a:ext uri="{0D108BD9-81ED-4DB2-BD59-A6C34878D82A}">
                    <a16:rowId xmlns:a16="http://schemas.microsoft.com/office/drawing/2014/main" val="3636201975"/>
                  </a:ext>
                </a:extLst>
              </a:tr>
              <a:tr h="215717">
                <a:tc>
                  <a:txBody>
                    <a:bodyPr/>
                    <a:lstStyle/>
                    <a:p>
                      <a:endParaRPr lang="fi-FI" dirty="0"/>
                    </a:p>
                  </a:txBody>
                  <a:tcPr marL="0" marR="0" marT="0" marB="0" anchor="ctr">
                    <a:lnL>
                      <a:noFill/>
                    </a:lnL>
                    <a:lnR>
                      <a:noFill/>
                    </a:lnR>
                    <a:lnT>
                      <a:noFill/>
                    </a:lnT>
                    <a:lnB>
                      <a:noFill/>
                    </a:lnB>
                  </a:tcPr>
                </a:tc>
                <a:tc>
                  <a:txBody>
                    <a:bodyPr/>
                    <a:lstStyle/>
                    <a:p>
                      <a:endParaRPr lang="fi-FI" dirty="0"/>
                    </a:p>
                  </a:txBody>
                  <a:tcPr marL="0" marR="0" marT="0" marB="0" anchor="ctr">
                    <a:lnL>
                      <a:noFill/>
                    </a:lnL>
                    <a:lnR>
                      <a:noFill/>
                    </a:lnR>
                    <a:lnT>
                      <a:noFill/>
                    </a:lnT>
                    <a:lnB>
                      <a:noFill/>
                    </a:lnB>
                  </a:tcPr>
                </a:tc>
                <a:extLst>
                  <a:ext uri="{0D108BD9-81ED-4DB2-BD59-A6C34878D82A}">
                    <a16:rowId xmlns:a16="http://schemas.microsoft.com/office/drawing/2014/main" val="1385096104"/>
                  </a:ext>
                </a:extLst>
              </a:tr>
              <a:tr h="215717">
                <a:tc>
                  <a:txBody>
                    <a:bodyPr/>
                    <a:lstStyle/>
                    <a:p>
                      <a:endParaRPr lang="fi-FI" dirty="0"/>
                    </a:p>
                  </a:txBody>
                  <a:tcPr marL="0" marR="0" marT="0" marB="0" anchor="ctr">
                    <a:lnL>
                      <a:noFill/>
                    </a:lnL>
                    <a:lnR>
                      <a:noFill/>
                    </a:lnR>
                    <a:lnT>
                      <a:noFill/>
                    </a:lnT>
                    <a:lnB>
                      <a:noFill/>
                    </a:lnB>
                  </a:tcPr>
                </a:tc>
                <a:tc>
                  <a:txBody>
                    <a:bodyPr/>
                    <a:lstStyle/>
                    <a:p>
                      <a:endParaRPr lang="fi-FI" dirty="0"/>
                    </a:p>
                  </a:txBody>
                  <a:tcPr marL="0" marR="0" marT="0" marB="0" anchor="ctr">
                    <a:lnL>
                      <a:noFill/>
                    </a:lnL>
                    <a:lnR>
                      <a:noFill/>
                    </a:lnR>
                    <a:lnT>
                      <a:noFill/>
                    </a:lnT>
                    <a:lnB>
                      <a:noFill/>
                    </a:lnB>
                  </a:tcPr>
                </a:tc>
                <a:extLst>
                  <a:ext uri="{0D108BD9-81ED-4DB2-BD59-A6C34878D82A}">
                    <a16:rowId xmlns:a16="http://schemas.microsoft.com/office/drawing/2014/main" val="3931664283"/>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544568" y="1386523"/>
            <a:ext cx="6002781"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MOVING OUT</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544568" y="2303460"/>
            <a:ext cx="6176749" cy="38200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a:spcBef>
                <a:spcPts val="700"/>
              </a:spcBef>
              <a:buFont typeface="Trebuchet MS" panose="020B0603020202020204" pitchFamily="34" charset="0"/>
              <a:buChar char="•"/>
            </a:pPr>
            <a:r>
              <a:rPr lang="fi-FI" altLang="fi-FI" sz="1800" i="0" dirty="0">
                <a:latin typeface="+mj-lt"/>
              </a:rPr>
              <a:t>If </a:t>
            </a:r>
            <a:r>
              <a:rPr lang="fi-FI" altLang="fi-FI" sz="1800" i="0" dirty="0" err="1">
                <a:latin typeface="+mj-lt"/>
              </a:rPr>
              <a:t>you</a:t>
            </a:r>
            <a:r>
              <a:rPr lang="fi-FI" altLang="fi-FI" sz="1800" i="0" dirty="0">
                <a:latin typeface="+mj-lt"/>
              </a:rPr>
              <a:t> </a:t>
            </a:r>
            <a:r>
              <a:rPr lang="fi-FI" altLang="fi-FI" sz="1800" i="0" dirty="0" err="1">
                <a:latin typeface="+mj-lt"/>
              </a:rPr>
              <a:t>wish</a:t>
            </a:r>
            <a:r>
              <a:rPr lang="fi-FI" altLang="fi-FI" sz="1800" i="0" dirty="0">
                <a:latin typeface="+mj-lt"/>
              </a:rPr>
              <a:t> to </a:t>
            </a:r>
            <a:r>
              <a:rPr lang="fi-FI" altLang="fi-FI" sz="1800" i="0" dirty="0" err="1">
                <a:latin typeface="+mj-lt"/>
              </a:rPr>
              <a:t>move</a:t>
            </a:r>
            <a:r>
              <a:rPr lang="fi-FI" altLang="fi-FI" sz="1800" i="0" dirty="0">
                <a:latin typeface="+mj-lt"/>
              </a:rPr>
              <a:t> out </a:t>
            </a:r>
            <a:r>
              <a:rPr lang="fi-FI" altLang="fi-FI" sz="1800" i="0" dirty="0" err="1">
                <a:latin typeface="+mj-lt"/>
              </a:rPr>
              <a:t>earlier</a:t>
            </a:r>
            <a:r>
              <a:rPr lang="fi-FI" altLang="fi-FI" sz="1800" i="0" dirty="0">
                <a:latin typeface="+mj-lt"/>
              </a:rPr>
              <a:t> </a:t>
            </a:r>
            <a:r>
              <a:rPr lang="fi-FI" altLang="fi-FI" sz="1800" i="0" dirty="0" err="1">
                <a:latin typeface="+mj-lt"/>
              </a:rPr>
              <a:t>than</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lease</a:t>
            </a:r>
            <a:r>
              <a:rPr lang="fi-FI" altLang="fi-FI" sz="1800" i="0" dirty="0">
                <a:latin typeface="+mj-lt"/>
              </a:rPr>
              <a:t> is </a:t>
            </a:r>
            <a:r>
              <a:rPr lang="fi-FI" altLang="fi-FI" sz="1800" i="0" dirty="0" err="1">
                <a:latin typeface="+mj-lt"/>
              </a:rPr>
              <a:t>valid</a:t>
            </a:r>
            <a:r>
              <a:rPr lang="fi-FI" altLang="fi-FI" sz="1800" i="0" dirty="0">
                <a:latin typeface="+mj-lt"/>
              </a:rPr>
              <a:t> for </a:t>
            </a:r>
            <a:r>
              <a:rPr lang="fi-FI" altLang="fi-FI" sz="1800" i="0" dirty="0" err="1">
                <a:latin typeface="+mj-lt"/>
              </a:rPr>
              <a:t>or</a:t>
            </a:r>
            <a:r>
              <a:rPr lang="fi-FI" altLang="fi-FI" sz="1800" i="0" dirty="0">
                <a:latin typeface="+mj-lt"/>
              </a:rPr>
              <a:t> </a:t>
            </a:r>
            <a:r>
              <a:rPr lang="fi-FI" altLang="fi-FI" sz="1800" i="0" dirty="0" err="1">
                <a:latin typeface="+mj-lt"/>
              </a:rPr>
              <a:t>if</a:t>
            </a:r>
            <a:r>
              <a:rPr lang="fi-FI" altLang="fi-FI" sz="1800" i="0" dirty="0">
                <a:latin typeface="+mj-lt"/>
              </a:rPr>
              <a:t> </a:t>
            </a:r>
            <a:r>
              <a:rPr lang="fi-FI" altLang="fi-FI" sz="1800" i="0" dirty="0" err="1">
                <a:latin typeface="+mj-lt"/>
              </a:rPr>
              <a:t>your</a:t>
            </a:r>
            <a:r>
              <a:rPr lang="fi-FI" altLang="fi-FI" sz="1800" i="0" dirty="0">
                <a:latin typeface="+mj-lt"/>
              </a:rPr>
              <a:t> </a:t>
            </a:r>
            <a:r>
              <a:rPr lang="fi-FI" altLang="fi-FI" sz="1800" i="0" dirty="0" err="1">
                <a:latin typeface="+mj-lt"/>
              </a:rPr>
              <a:t>lease</a:t>
            </a:r>
            <a:r>
              <a:rPr lang="fi-FI" altLang="fi-FI" sz="1800" i="0" dirty="0">
                <a:latin typeface="+mj-lt"/>
              </a:rPr>
              <a:t> is </a:t>
            </a:r>
            <a:r>
              <a:rPr lang="fi-FI" altLang="fi-FI" sz="1800" i="0" dirty="0" err="1">
                <a:latin typeface="+mj-lt"/>
              </a:rPr>
              <a:t>valid</a:t>
            </a:r>
            <a:r>
              <a:rPr lang="fi-FI" altLang="fi-FI" sz="1800" i="0" dirty="0">
                <a:latin typeface="+mj-lt"/>
              </a:rPr>
              <a:t> </a:t>
            </a:r>
            <a:r>
              <a:rPr lang="fi-FI" altLang="fi-FI" sz="1800" i="0" dirty="0" err="1">
                <a:latin typeface="+mj-lt"/>
              </a:rPr>
              <a:t>until</a:t>
            </a:r>
            <a:r>
              <a:rPr lang="fi-FI" altLang="fi-FI" sz="1800" i="0" dirty="0">
                <a:latin typeface="+mj-lt"/>
              </a:rPr>
              <a:t> </a:t>
            </a:r>
            <a:r>
              <a:rPr lang="fi-FI" altLang="fi-FI" sz="1800" i="0" dirty="0" err="1">
                <a:latin typeface="+mj-lt"/>
              </a:rPr>
              <a:t>further</a:t>
            </a:r>
            <a:r>
              <a:rPr lang="fi-FI" altLang="fi-FI" sz="1800" i="0" dirty="0">
                <a:latin typeface="+mj-lt"/>
              </a:rPr>
              <a:t> </a:t>
            </a:r>
            <a:r>
              <a:rPr lang="fi-FI" altLang="fi-FI" sz="1800" i="0" dirty="0" err="1">
                <a:latin typeface="+mj-lt"/>
              </a:rPr>
              <a:t>notice</a:t>
            </a:r>
            <a:r>
              <a:rPr lang="fi-FI" altLang="fi-FI" sz="1800" i="0" dirty="0">
                <a:latin typeface="+mj-lt"/>
              </a:rPr>
              <a:t>, </a:t>
            </a:r>
            <a:r>
              <a:rPr lang="fi-FI" altLang="fi-FI" sz="1800" b="1" i="0" u="sng" dirty="0" err="1">
                <a:latin typeface="+mj-lt"/>
              </a:rPr>
              <a:t>you</a:t>
            </a:r>
            <a:r>
              <a:rPr lang="fi-FI" altLang="fi-FI" sz="1800" b="1" i="0" u="sng" dirty="0">
                <a:latin typeface="+mj-lt"/>
              </a:rPr>
              <a:t> </a:t>
            </a:r>
            <a:r>
              <a:rPr lang="fi-FI" altLang="fi-FI" sz="1800" b="1" i="0" u="sng" dirty="0" err="1">
                <a:latin typeface="+mj-lt"/>
              </a:rPr>
              <a:t>need</a:t>
            </a:r>
            <a:r>
              <a:rPr lang="fi-FI" altLang="fi-FI" sz="1800" b="1" i="0" u="sng" dirty="0">
                <a:latin typeface="+mj-lt"/>
              </a:rPr>
              <a:t> to </a:t>
            </a:r>
            <a:r>
              <a:rPr lang="fi-FI" altLang="fi-FI" sz="1800" b="1" i="0" u="sng" dirty="0" err="1">
                <a:latin typeface="+mj-lt"/>
              </a:rPr>
              <a:t>give</a:t>
            </a:r>
            <a:r>
              <a:rPr lang="fi-FI" altLang="fi-FI" sz="1800" b="1" i="0" u="sng" dirty="0">
                <a:latin typeface="+mj-lt"/>
              </a:rPr>
              <a:t> </a:t>
            </a:r>
            <a:r>
              <a:rPr lang="fi-FI" altLang="fi-FI" sz="1800" b="1" i="0" u="sng" dirty="0" err="1">
                <a:latin typeface="+mj-lt"/>
              </a:rPr>
              <a:t>notice</a:t>
            </a:r>
            <a:r>
              <a:rPr lang="fi-FI" altLang="fi-FI" sz="1800" b="1" i="0" u="sng" dirty="0">
                <a:latin typeface="+mj-lt"/>
              </a:rPr>
              <a:t> </a:t>
            </a:r>
            <a:r>
              <a:rPr lang="fi-FI" altLang="fi-FI" sz="1800" b="1" i="0" u="sng" dirty="0" err="1">
                <a:latin typeface="+mj-lt"/>
              </a:rPr>
              <a:t>one</a:t>
            </a:r>
            <a:r>
              <a:rPr lang="fi-FI" altLang="fi-FI" sz="1800" b="1" i="0" u="sng" dirty="0">
                <a:latin typeface="+mj-lt"/>
              </a:rPr>
              <a:t> </a:t>
            </a:r>
            <a:r>
              <a:rPr lang="fi-FI" altLang="fi-FI" sz="1800" b="1" i="0" u="sng" dirty="0" err="1">
                <a:latin typeface="+mj-lt"/>
              </a:rPr>
              <a:t>calendar</a:t>
            </a:r>
            <a:r>
              <a:rPr lang="fi-FI" altLang="fi-FI" sz="1800" b="1" i="0" u="sng" dirty="0">
                <a:latin typeface="+mj-lt"/>
              </a:rPr>
              <a:t> </a:t>
            </a:r>
            <a:r>
              <a:rPr lang="fi-FI" altLang="fi-FI" sz="1800" b="1" i="0" u="sng" dirty="0" err="1">
                <a:latin typeface="+mj-lt"/>
              </a:rPr>
              <a:t>month</a:t>
            </a:r>
            <a:r>
              <a:rPr lang="fi-FI" altLang="fi-FI" sz="1800" b="1" i="0" u="sng" dirty="0">
                <a:latin typeface="+mj-lt"/>
              </a:rPr>
              <a:t> </a:t>
            </a:r>
            <a:r>
              <a:rPr lang="fi-FI" altLang="fi-FI" sz="1800" b="1" i="0" u="sng" dirty="0" err="1">
                <a:latin typeface="+mj-lt"/>
              </a:rPr>
              <a:t>before</a:t>
            </a:r>
            <a:r>
              <a:rPr lang="fi-FI" altLang="fi-FI" sz="1800" b="1" i="0" u="sng" dirty="0">
                <a:latin typeface="+mj-lt"/>
              </a:rPr>
              <a:t>! </a:t>
            </a:r>
          </a:p>
          <a:p>
            <a:pPr>
              <a:spcBef>
                <a:spcPts val="700"/>
              </a:spcBef>
              <a:buFont typeface="Trebuchet MS" panose="020B0603020202020204" pitchFamily="34" charset="0"/>
              <a:buChar char="•"/>
            </a:pPr>
            <a:r>
              <a:rPr lang="fi-FI" altLang="fi-FI" sz="1800" b="1" i="0" u="sng" dirty="0" err="1">
                <a:latin typeface="+mj-lt"/>
              </a:rPr>
              <a:t>Email</a:t>
            </a:r>
            <a:r>
              <a:rPr lang="fi-FI" altLang="fi-FI" sz="1800" b="1" i="0" u="sng" dirty="0">
                <a:latin typeface="+mj-lt"/>
              </a:rPr>
              <a:t> is </a:t>
            </a:r>
            <a:r>
              <a:rPr lang="fi-FI" altLang="fi-FI" sz="1800" b="1" i="0" u="sng" dirty="0" err="1">
                <a:latin typeface="+mj-lt"/>
              </a:rPr>
              <a:t>not</a:t>
            </a:r>
            <a:r>
              <a:rPr lang="fi-FI" altLang="fi-FI" sz="1800" b="1" i="0" u="sng" dirty="0">
                <a:latin typeface="+mj-lt"/>
              </a:rPr>
              <a:t> </a:t>
            </a:r>
            <a:r>
              <a:rPr lang="fi-FI" altLang="fi-FI" sz="1800" b="1" i="0" u="sng" dirty="0" err="1">
                <a:latin typeface="+mj-lt"/>
              </a:rPr>
              <a:t>enough</a:t>
            </a:r>
            <a:r>
              <a:rPr lang="fi-FI" altLang="fi-FI" sz="1800" b="1" i="0" u="sng" dirty="0">
                <a:latin typeface="+mj-lt"/>
              </a:rPr>
              <a:t> for </a:t>
            </a:r>
            <a:r>
              <a:rPr lang="fi-FI" altLang="fi-FI" sz="1800" b="1" i="0" u="sng" dirty="0" err="1">
                <a:latin typeface="+mj-lt"/>
              </a:rPr>
              <a:t>terminating</a:t>
            </a:r>
            <a:r>
              <a:rPr lang="fi-FI" altLang="fi-FI" sz="1800" b="1" i="0" u="sng" dirty="0">
                <a:latin typeface="+mj-lt"/>
              </a:rPr>
              <a:t> </a:t>
            </a:r>
            <a:r>
              <a:rPr lang="fi-FI" altLang="fi-FI" sz="1800" b="1" i="0" u="sng" dirty="0" err="1">
                <a:latin typeface="+mj-lt"/>
              </a:rPr>
              <a:t>the</a:t>
            </a:r>
            <a:r>
              <a:rPr lang="fi-FI" altLang="fi-FI" sz="1800" b="1" i="0" u="sng" dirty="0">
                <a:latin typeface="+mj-lt"/>
              </a:rPr>
              <a:t> </a:t>
            </a:r>
            <a:r>
              <a:rPr lang="fi-FI" altLang="fi-FI" sz="1800" b="1" i="0" u="sng" dirty="0" err="1">
                <a:latin typeface="+mj-lt"/>
              </a:rPr>
              <a:t>lease</a:t>
            </a:r>
            <a:r>
              <a:rPr lang="fi-FI" altLang="fi-FI" sz="1800" b="1" i="0" u="sng" dirty="0">
                <a:latin typeface="+mj-lt"/>
              </a:rPr>
              <a:t>, </a:t>
            </a:r>
            <a:r>
              <a:rPr lang="fi-FI" altLang="fi-FI" sz="1800" b="1" i="0" u="sng" dirty="0" err="1">
                <a:latin typeface="+mj-lt"/>
              </a:rPr>
              <a:t>notice</a:t>
            </a:r>
            <a:r>
              <a:rPr lang="fi-FI" altLang="fi-FI" sz="1800" b="1" i="0" u="sng" dirty="0">
                <a:latin typeface="+mj-lt"/>
              </a:rPr>
              <a:t> </a:t>
            </a:r>
            <a:r>
              <a:rPr lang="fi-FI" altLang="fi-FI" sz="1800" b="1" i="0" u="sng" dirty="0" err="1">
                <a:latin typeface="+mj-lt"/>
              </a:rPr>
              <a:t>form</a:t>
            </a:r>
            <a:r>
              <a:rPr lang="fi-FI" altLang="fi-FI" sz="1800" b="1" i="0" u="sng" dirty="0">
                <a:latin typeface="+mj-lt"/>
              </a:rPr>
              <a:t> </a:t>
            </a:r>
            <a:r>
              <a:rPr lang="fi-FI" altLang="fi-FI" sz="1800" b="1" i="0" u="sng" dirty="0" err="1">
                <a:latin typeface="+mj-lt"/>
              </a:rPr>
              <a:t>online</a:t>
            </a:r>
            <a:endParaRPr lang="fi-FI" altLang="fi-FI" sz="1800" b="1" i="0" u="sng" dirty="0">
              <a:latin typeface="+mj-lt"/>
            </a:endParaRPr>
          </a:p>
          <a:p>
            <a:pPr>
              <a:spcBef>
                <a:spcPts val="700"/>
              </a:spcBef>
              <a:buFont typeface="Trebuchet MS" panose="020B0603020202020204" pitchFamily="34" charset="0"/>
              <a:buChar char="•"/>
            </a:pPr>
            <a:r>
              <a:rPr lang="fi-FI" altLang="fi-FI" sz="1800" i="0" dirty="0" err="1">
                <a:latin typeface="+mj-lt"/>
              </a:rPr>
              <a:t>We</a:t>
            </a:r>
            <a:r>
              <a:rPr lang="fi-FI" altLang="fi-FI" sz="1800" i="0" dirty="0">
                <a:latin typeface="+mj-lt"/>
              </a:rPr>
              <a:t> </a:t>
            </a:r>
            <a:r>
              <a:rPr lang="fi-FI" altLang="fi-FI" sz="1800" i="0" dirty="0" err="1">
                <a:latin typeface="+mj-lt"/>
              </a:rPr>
              <a:t>will</a:t>
            </a:r>
            <a:r>
              <a:rPr lang="fi-FI" altLang="fi-FI" sz="1800" i="0" dirty="0">
                <a:latin typeface="+mj-lt"/>
              </a:rPr>
              <a:t> </a:t>
            </a:r>
            <a:r>
              <a:rPr lang="fi-FI" altLang="fi-FI" sz="1800" i="0" dirty="0" err="1">
                <a:latin typeface="+mj-lt"/>
              </a:rPr>
              <a:t>send</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moving</a:t>
            </a:r>
            <a:r>
              <a:rPr lang="fi-FI" altLang="fi-FI" sz="1800" i="0" dirty="0">
                <a:latin typeface="+mj-lt"/>
              </a:rPr>
              <a:t> out and </a:t>
            </a:r>
            <a:r>
              <a:rPr lang="fi-FI" altLang="fi-FI" sz="1800" i="0" dirty="0" err="1">
                <a:latin typeface="+mj-lt"/>
              </a:rPr>
              <a:t>cleaning</a:t>
            </a:r>
            <a:r>
              <a:rPr lang="fi-FI" altLang="fi-FI" sz="1800" i="0" dirty="0">
                <a:latin typeface="+mj-lt"/>
              </a:rPr>
              <a:t> </a:t>
            </a:r>
            <a:r>
              <a:rPr lang="fi-FI" altLang="fi-FI" sz="1800" i="0" dirty="0" err="1">
                <a:latin typeface="+mj-lt"/>
              </a:rPr>
              <a:t>instructions</a:t>
            </a:r>
            <a:r>
              <a:rPr lang="fi-FI" altLang="fi-FI" sz="1800" i="0" dirty="0">
                <a:latin typeface="+mj-lt"/>
              </a:rPr>
              <a:t> </a:t>
            </a:r>
            <a:r>
              <a:rPr lang="fi-FI" altLang="fi-FI" sz="1800" i="0" dirty="0" err="1">
                <a:latin typeface="+mj-lt"/>
              </a:rPr>
              <a:t>once</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notice</a:t>
            </a:r>
            <a:r>
              <a:rPr lang="fi-FI" altLang="fi-FI" sz="1800" i="0" dirty="0">
                <a:latin typeface="+mj-lt"/>
              </a:rPr>
              <a:t> </a:t>
            </a:r>
            <a:r>
              <a:rPr lang="fi-FI" altLang="fi-FI" sz="1800" i="0" dirty="0" err="1">
                <a:latin typeface="+mj-lt"/>
              </a:rPr>
              <a:t>has</a:t>
            </a:r>
            <a:r>
              <a:rPr lang="fi-FI" altLang="fi-FI" sz="1800" i="0" dirty="0">
                <a:latin typeface="+mj-lt"/>
              </a:rPr>
              <a:t> </a:t>
            </a:r>
            <a:r>
              <a:rPr lang="fi-FI" altLang="fi-FI" sz="1800" i="0" dirty="0" err="1">
                <a:latin typeface="+mj-lt"/>
              </a:rPr>
              <a:t>been</a:t>
            </a:r>
            <a:r>
              <a:rPr lang="fi-FI" altLang="fi-FI" sz="1800" i="0" dirty="0">
                <a:latin typeface="+mj-lt"/>
              </a:rPr>
              <a:t> </a:t>
            </a:r>
            <a:r>
              <a:rPr lang="fi-FI" altLang="fi-FI" sz="1800" i="0" dirty="0" err="1">
                <a:latin typeface="+mj-lt"/>
              </a:rPr>
              <a:t>processed</a:t>
            </a:r>
            <a:endParaRPr lang="fi-FI" altLang="fi-FI" sz="1800" i="0" dirty="0">
              <a:latin typeface="+mj-lt"/>
            </a:endParaRPr>
          </a:p>
          <a:p>
            <a:pPr eaLnBrk="1" hangingPunct="1">
              <a:spcBef>
                <a:spcPts val="700"/>
              </a:spcBef>
              <a:buClrTx/>
              <a:buFontTx/>
              <a:buNone/>
            </a:pPr>
            <a:endParaRPr lang="fi-FI" altLang="fi-FI" sz="2000" i="0" dirty="0"/>
          </a:p>
          <a:p>
            <a:pPr eaLnBrk="1" hangingPunct="1">
              <a:spcBef>
                <a:spcPts val="700"/>
              </a:spcBef>
              <a:buClrTx/>
              <a:buFontTx/>
              <a:buNone/>
            </a:pPr>
            <a:endParaRPr lang="fi-FI" altLang="fi-FI" sz="2000" i="0" dirty="0"/>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15022051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270248" y="1195583"/>
            <a:ext cx="6277101" cy="131112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WHEN YOU MOVE OUT…</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270248" y="2474112"/>
            <a:ext cx="6094453" cy="327807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600" i="0" dirty="0" err="1">
                <a:latin typeface="+mj-lt"/>
              </a:rPr>
              <a:t>The</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must</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cleaned</a:t>
            </a:r>
            <a:r>
              <a:rPr lang="fi-FI" altLang="fi-FI" sz="1600" i="0" dirty="0">
                <a:latin typeface="+mj-lt"/>
              </a:rPr>
              <a:t> and </a:t>
            </a:r>
            <a:r>
              <a:rPr lang="fi-FI" altLang="fi-FI" sz="1600" i="0" dirty="0" err="1">
                <a:latin typeface="+mj-lt"/>
              </a:rPr>
              <a:t>cleared</a:t>
            </a:r>
            <a:r>
              <a:rPr lang="fi-FI" altLang="fi-FI" sz="1600" i="0" dirty="0">
                <a:latin typeface="+mj-lt"/>
              </a:rPr>
              <a:t> of </a:t>
            </a:r>
            <a:r>
              <a:rPr lang="fi-FI" altLang="fi-FI" sz="1600" i="0" dirty="0" err="1">
                <a:latin typeface="+mj-lt"/>
              </a:rPr>
              <a:t>your</a:t>
            </a:r>
            <a:r>
              <a:rPr lang="fi-FI" altLang="fi-FI" sz="1600" i="0" dirty="0">
                <a:latin typeface="+mj-lt"/>
              </a:rPr>
              <a:t> </a:t>
            </a:r>
            <a:r>
              <a:rPr lang="fi-FI" altLang="fi-FI" sz="1600" i="0" dirty="0" err="1">
                <a:latin typeface="+mj-lt"/>
              </a:rPr>
              <a:t>belongings</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Keys</a:t>
            </a:r>
            <a:r>
              <a:rPr lang="fi-FI" altLang="fi-FI" sz="1600" i="0" dirty="0">
                <a:latin typeface="+mj-lt"/>
              </a:rPr>
              <a:t> </a:t>
            </a:r>
            <a:r>
              <a:rPr lang="fi-FI" altLang="fi-FI" sz="1600" i="0" dirty="0" err="1">
                <a:latin typeface="+mj-lt"/>
              </a:rPr>
              <a:t>must</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returned</a:t>
            </a:r>
            <a:r>
              <a:rPr lang="fi-FI" altLang="fi-FI" sz="1600" i="0" dirty="0">
                <a:latin typeface="+mj-lt"/>
              </a:rPr>
              <a:t> to </a:t>
            </a:r>
            <a:r>
              <a:rPr lang="fi-FI" altLang="fi-FI" sz="1600" i="0" dirty="0" err="1">
                <a:latin typeface="+mj-lt"/>
              </a:rPr>
              <a:t>the</a:t>
            </a:r>
            <a:r>
              <a:rPr lang="fi-FI" altLang="fi-FI" sz="1600" i="0" dirty="0">
                <a:latin typeface="+mj-lt"/>
              </a:rPr>
              <a:t> Elli </a:t>
            </a:r>
            <a:r>
              <a:rPr lang="fi-FI" altLang="fi-FI" sz="1600" i="0" dirty="0" err="1">
                <a:latin typeface="+mj-lt"/>
              </a:rPr>
              <a:t>office</a:t>
            </a:r>
            <a:r>
              <a:rPr lang="fi-FI" altLang="fi-FI" sz="1600" i="0" dirty="0">
                <a:latin typeface="+mj-lt"/>
              </a:rPr>
              <a:t> </a:t>
            </a:r>
            <a:r>
              <a:rPr lang="fi-FI" altLang="fi-FI" sz="1600" i="0" dirty="0" err="1">
                <a:latin typeface="+mj-lt"/>
              </a:rPr>
              <a:t>mailbox</a:t>
            </a:r>
            <a:r>
              <a:rPr lang="fi-FI" altLang="fi-FI" sz="1600" i="0" dirty="0">
                <a:latin typeface="+mj-lt"/>
              </a:rPr>
              <a:t>/ Elli </a:t>
            </a:r>
            <a:r>
              <a:rPr lang="fi-FI" altLang="fi-FI" sz="1600" i="0" dirty="0" err="1">
                <a:latin typeface="+mj-lt"/>
              </a:rPr>
              <a:t>office</a:t>
            </a:r>
            <a:r>
              <a:rPr lang="fi-FI" altLang="fi-FI" sz="1600" i="0" dirty="0">
                <a:latin typeface="+mj-lt"/>
              </a:rPr>
              <a:t> </a:t>
            </a:r>
            <a:r>
              <a:rPr lang="fi-FI" altLang="fi-FI" sz="1600" b="1" i="0" dirty="0">
                <a:latin typeface="+mj-lt"/>
              </a:rPr>
              <a:t>on </a:t>
            </a:r>
            <a:r>
              <a:rPr lang="fi-FI" altLang="fi-FI" sz="1600" b="1" i="0" dirty="0" err="1">
                <a:latin typeface="+mj-lt"/>
              </a:rPr>
              <a:t>time</a:t>
            </a:r>
            <a:r>
              <a:rPr lang="fi-FI" altLang="fi-FI" sz="1600" i="0" dirty="0">
                <a:latin typeface="+mj-lt"/>
              </a:rPr>
              <a:t>!</a:t>
            </a:r>
          </a:p>
          <a:p>
            <a:pPr eaLnBrk="1" hangingPunct="1">
              <a:spcBef>
                <a:spcPts val="700"/>
              </a:spcBef>
              <a:buFont typeface="Trebuchet MS" panose="020B0603020202020204" pitchFamily="34" charset="0"/>
              <a:buChar char="•"/>
            </a:pPr>
            <a:r>
              <a:rPr lang="fi-FI" altLang="fi-FI" sz="1600" i="0" dirty="0">
                <a:latin typeface="+mj-lt"/>
              </a:rPr>
              <a:t>It is </a:t>
            </a:r>
            <a:r>
              <a:rPr lang="fi-FI" altLang="fi-FI" sz="1600" i="0" dirty="0" err="1">
                <a:latin typeface="+mj-lt"/>
              </a:rPr>
              <a:t>not</a:t>
            </a:r>
            <a:r>
              <a:rPr lang="fi-FI" altLang="fi-FI" sz="1600" i="0" dirty="0">
                <a:latin typeface="+mj-lt"/>
              </a:rPr>
              <a:t> </a:t>
            </a:r>
            <a:r>
              <a:rPr lang="fi-FI" altLang="fi-FI" sz="1600" i="0" dirty="0" err="1">
                <a:latin typeface="+mj-lt"/>
              </a:rPr>
              <a:t>allowed</a:t>
            </a:r>
            <a:r>
              <a:rPr lang="fi-FI" altLang="fi-FI" sz="1600" i="0" dirty="0">
                <a:latin typeface="+mj-lt"/>
              </a:rPr>
              <a:t> to </a:t>
            </a:r>
            <a:r>
              <a:rPr lang="fi-FI" altLang="fi-FI" sz="1600" i="0" dirty="0" err="1">
                <a:latin typeface="+mj-lt"/>
              </a:rPr>
              <a:t>leave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keys</a:t>
            </a:r>
            <a:r>
              <a:rPr lang="fi-FI" altLang="fi-FI" sz="1600" i="0" dirty="0">
                <a:latin typeface="+mj-lt"/>
              </a:rPr>
              <a:t> to </a:t>
            </a:r>
            <a:r>
              <a:rPr lang="fi-FI" altLang="fi-FI" sz="1600" i="0" dirty="0" err="1">
                <a:latin typeface="+mj-lt"/>
              </a:rPr>
              <a:t>the</a:t>
            </a:r>
            <a:r>
              <a:rPr lang="fi-FI" altLang="fi-FI" sz="1600" i="0" dirty="0">
                <a:latin typeface="+mj-lt"/>
              </a:rPr>
              <a:t> </a:t>
            </a:r>
            <a:r>
              <a:rPr lang="fi-FI" altLang="fi-FI" sz="1600" i="0" dirty="0" err="1">
                <a:latin typeface="+mj-lt"/>
              </a:rPr>
              <a:t>apartment</a:t>
            </a:r>
            <a:r>
              <a:rPr lang="fi-FI" altLang="fi-FI" sz="1600" i="0" dirty="0">
                <a:latin typeface="+mj-lt"/>
              </a:rPr>
              <a:t>. If </a:t>
            </a:r>
            <a:r>
              <a:rPr lang="fi-FI" altLang="fi-FI" sz="1600" i="0" dirty="0" err="1">
                <a:latin typeface="+mj-lt"/>
              </a:rPr>
              <a:t>the</a:t>
            </a:r>
            <a:r>
              <a:rPr lang="fi-FI" altLang="fi-FI" sz="1600" i="0" dirty="0">
                <a:latin typeface="+mj-lt"/>
              </a:rPr>
              <a:t> </a:t>
            </a:r>
            <a:r>
              <a:rPr lang="fi-FI" altLang="fi-FI" sz="1600" i="0" dirty="0" err="1">
                <a:latin typeface="+mj-lt"/>
              </a:rPr>
              <a:t>keys</a:t>
            </a:r>
            <a:r>
              <a:rPr lang="fi-FI" altLang="fi-FI" sz="1600" i="0" dirty="0">
                <a:latin typeface="+mj-lt"/>
              </a:rPr>
              <a:t> </a:t>
            </a:r>
            <a:r>
              <a:rPr lang="fi-FI" altLang="fi-FI" sz="1600" i="0" dirty="0" err="1">
                <a:latin typeface="+mj-lt"/>
              </a:rPr>
              <a:t>have</a:t>
            </a:r>
            <a:r>
              <a:rPr lang="fi-FI" altLang="fi-FI" sz="1600" i="0" dirty="0">
                <a:latin typeface="+mj-lt"/>
              </a:rPr>
              <a:t> </a:t>
            </a:r>
            <a:r>
              <a:rPr lang="fi-FI" altLang="fi-FI" sz="1600" i="0" dirty="0" err="1">
                <a:latin typeface="+mj-lt"/>
              </a:rPr>
              <a:t>not</a:t>
            </a:r>
            <a:r>
              <a:rPr lang="fi-FI" altLang="fi-FI" sz="1600" i="0" dirty="0">
                <a:latin typeface="+mj-lt"/>
              </a:rPr>
              <a:t> </a:t>
            </a:r>
            <a:r>
              <a:rPr lang="fi-FI" altLang="fi-FI" sz="1600" i="0" dirty="0" err="1">
                <a:latin typeface="+mj-lt"/>
              </a:rPr>
              <a:t>been</a:t>
            </a:r>
            <a:r>
              <a:rPr lang="fi-FI" altLang="fi-FI" sz="1600" i="0" dirty="0">
                <a:latin typeface="+mj-lt"/>
              </a:rPr>
              <a:t> </a:t>
            </a:r>
            <a:r>
              <a:rPr lang="fi-FI" altLang="fi-FI" sz="1600" i="0" dirty="0" err="1">
                <a:latin typeface="+mj-lt"/>
              </a:rPr>
              <a:t>returned</a:t>
            </a:r>
            <a:r>
              <a:rPr lang="fi-FI" altLang="fi-FI" sz="1600" i="0" dirty="0">
                <a:latin typeface="+mj-lt"/>
              </a:rPr>
              <a:t> on </a:t>
            </a:r>
            <a:r>
              <a:rPr lang="fi-FI" altLang="fi-FI" sz="1600" i="0" dirty="0" err="1">
                <a:latin typeface="+mj-lt"/>
              </a:rPr>
              <a:t>time</a:t>
            </a:r>
            <a:r>
              <a:rPr lang="fi-FI" altLang="fi-FI" sz="1600" i="0" dirty="0">
                <a:latin typeface="+mj-lt"/>
              </a:rPr>
              <a:t> </a:t>
            </a:r>
            <a:r>
              <a:rPr lang="fi-FI" altLang="fi-FI" sz="1600" i="0" dirty="0" err="1">
                <a:latin typeface="+mj-lt"/>
              </a:rPr>
              <a:t>or</a:t>
            </a:r>
            <a:r>
              <a:rPr lang="fi-FI" altLang="fi-FI" sz="1600" i="0" dirty="0">
                <a:latin typeface="+mj-lt"/>
              </a:rPr>
              <a:t> </a:t>
            </a:r>
            <a:r>
              <a:rPr lang="fi-FI" altLang="fi-FI" sz="1600" i="0" dirty="0" err="1">
                <a:latin typeface="+mj-lt"/>
              </a:rPr>
              <a:t>there</a:t>
            </a:r>
            <a:r>
              <a:rPr lang="fi-FI" altLang="fi-FI" sz="1600" i="0" dirty="0">
                <a:latin typeface="+mj-lt"/>
              </a:rPr>
              <a:t> </a:t>
            </a:r>
            <a:r>
              <a:rPr lang="fi-FI" altLang="fi-FI" sz="1600" i="0" dirty="0" err="1">
                <a:latin typeface="+mj-lt"/>
              </a:rPr>
              <a:t>are</a:t>
            </a:r>
            <a:r>
              <a:rPr lang="fi-FI" altLang="fi-FI" sz="1600" i="0" dirty="0">
                <a:latin typeface="+mj-lt"/>
              </a:rPr>
              <a:t> </a:t>
            </a:r>
            <a:r>
              <a:rPr lang="fi-FI" altLang="fi-FI" sz="1600" i="0" dirty="0" err="1">
                <a:latin typeface="+mj-lt"/>
              </a:rPr>
              <a:t>keys</a:t>
            </a:r>
            <a:r>
              <a:rPr lang="fi-FI" altLang="fi-FI" sz="1600" i="0" dirty="0">
                <a:latin typeface="+mj-lt"/>
              </a:rPr>
              <a:t> </a:t>
            </a:r>
            <a:r>
              <a:rPr lang="fi-FI" altLang="fi-FI" sz="1600" i="0" dirty="0" err="1">
                <a:latin typeface="+mj-lt"/>
              </a:rPr>
              <a:t>missing</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locks</a:t>
            </a:r>
            <a:r>
              <a:rPr lang="fi-FI" altLang="fi-FI" sz="1600" i="0" dirty="0">
                <a:latin typeface="+mj-lt"/>
              </a:rPr>
              <a:t> of </a:t>
            </a:r>
            <a:r>
              <a:rPr lang="fi-FI" altLang="fi-FI" sz="1600" i="0" dirty="0" err="1">
                <a:latin typeface="+mj-lt"/>
              </a:rPr>
              <a:t>the</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will</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changed</a:t>
            </a:r>
            <a:r>
              <a:rPr lang="fi-FI" altLang="fi-FI" sz="1600" i="0" dirty="0">
                <a:latin typeface="+mj-lt"/>
              </a:rPr>
              <a:t> at </a:t>
            </a:r>
            <a:r>
              <a:rPr lang="fi-FI" altLang="fi-FI" sz="1600" i="0" dirty="0" err="1">
                <a:latin typeface="+mj-lt"/>
              </a:rPr>
              <a:t>tenant’s</a:t>
            </a:r>
            <a:r>
              <a:rPr lang="fi-FI" altLang="fi-FI" sz="1600" i="0" dirty="0">
                <a:latin typeface="+mj-lt"/>
              </a:rPr>
              <a:t> </a:t>
            </a:r>
            <a:r>
              <a:rPr lang="fi-FI" altLang="fi-FI" sz="1600" i="0" dirty="0" err="1">
                <a:latin typeface="+mj-lt"/>
              </a:rPr>
              <a:t>expense</a:t>
            </a:r>
            <a:r>
              <a:rPr lang="fi-FI" altLang="fi-FI" sz="1600" i="0" dirty="0">
                <a:latin typeface="+mj-lt"/>
              </a:rPr>
              <a:t> (275€ </a:t>
            </a:r>
            <a:r>
              <a:rPr lang="fi-FI" altLang="fi-FI" sz="1600" i="0" dirty="0" err="1">
                <a:latin typeface="+mj-lt"/>
              </a:rPr>
              <a:t>normal</a:t>
            </a:r>
            <a:r>
              <a:rPr lang="fi-FI" altLang="fi-FI" sz="1600" i="0" dirty="0">
                <a:latin typeface="+mj-lt"/>
              </a:rPr>
              <a:t>/55€ </a:t>
            </a:r>
            <a:r>
              <a:rPr lang="fi-FI" altLang="fi-FI" sz="1600" i="0" dirty="0" err="1">
                <a:latin typeface="+mj-lt"/>
              </a:rPr>
              <a:t>electronic</a:t>
            </a:r>
            <a:r>
              <a:rPr lang="fi-FI" altLang="fi-FI" sz="1600" i="0" dirty="0">
                <a:latin typeface="+mj-lt"/>
              </a:rPr>
              <a:t>)</a:t>
            </a:r>
          </a:p>
          <a:p>
            <a:pPr eaLnBrk="1" hangingPunct="1">
              <a:spcBef>
                <a:spcPts val="700"/>
              </a:spcBef>
            </a:pPr>
            <a:r>
              <a:rPr lang="fi-FI" altLang="fi-FI" sz="1600" i="0" dirty="0">
                <a:latin typeface="+mj-lt"/>
              </a:rPr>
              <a:t>-&gt; </a:t>
            </a:r>
            <a:r>
              <a:rPr lang="fi-FI" altLang="fi-FI" sz="1600" i="0" dirty="0" err="1">
                <a:latin typeface="+mj-lt"/>
              </a:rPr>
              <a:t>Maintenance</a:t>
            </a:r>
            <a:r>
              <a:rPr lang="fi-FI" altLang="fi-FI" sz="1600" i="0" dirty="0">
                <a:latin typeface="+mj-lt"/>
              </a:rPr>
              <a:t> </a:t>
            </a:r>
            <a:r>
              <a:rPr lang="fi-FI" altLang="fi-FI" sz="1600" i="0" dirty="0" err="1">
                <a:latin typeface="+mj-lt"/>
              </a:rPr>
              <a:t>will</a:t>
            </a:r>
            <a:r>
              <a:rPr lang="fi-FI" altLang="fi-FI" sz="1600" i="0" dirty="0">
                <a:latin typeface="+mj-lt"/>
              </a:rPr>
              <a:t> </a:t>
            </a:r>
            <a:r>
              <a:rPr lang="fi-FI" altLang="fi-FI" sz="1600" i="0" dirty="0" err="1">
                <a:latin typeface="+mj-lt"/>
              </a:rPr>
              <a:t>inspect</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after</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key</a:t>
            </a:r>
            <a:r>
              <a:rPr lang="fi-FI" altLang="fi-FI" sz="1600" i="0" dirty="0">
                <a:latin typeface="+mj-lt"/>
              </a:rPr>
              <a:t> </a:t>
            </a:r>
            <a:r>
              <a:rPr lang="fi-FI" altLang="fi-FI" sz="1600" i="0" dirty="0" err="1">
                <a:latin typeface="+mj-lt"/>
              </a:rPr>
              <a:t>has</a:t>
            </a:r>
            <a:r>
              <a:rPr lang="fi-FI" altLang="fi-FI" sz="1600" i="0" dirty="0">
                <a:latin typeface="+mj-lt"/>
              </a:rPr>
              <a:t> </a:t>
            </a:r>
            <a:r>
              <a:rPr lang="fi-FI" altLang="fi-FI" sz="1600" i="0" dirty="0" err="1">
                <a:latin typeface="+mj-lt"/>
              </a:rPr>
              <a:t>been</a:t>
            </a:r>
            <a:r>
              <a:rPr lang="fi-FI" altLang="fi-FI" sz="1600" i="0" dirty="0">
                <a:latin typeface="+mj-lt"/>
              </a:rPr>
              <a:t> </a:t>
            </a:r>
            <a:r>
              <a:rPr lang="fi-FI" altLang="fi-FI" sz="1600" i="0" dirty="0" err="1">
                <a:latin typeface="+mj-lt"/>
              </a:rPr>
              <a:t>returned</a:t>
            </a:r>
            <a:r>
              <a:rPr lang="fi-FI" altLang="fi-FI" sz="1600" i="0" dirty="0">
                <a:latin typeface="+mj-lt"/>
              </a:rPr>
              <a:t> to </a:t>
            </a:r>
            <a:r>
              <a:rPr lang="fi-FI" altLang="fi-FI" sz="1600" i="0" dirty="0" err="1">
                <a:latin typeface="+mj-lt"/>
              </a:rPr>
              <a:t>the</a:t>
            </a:r>
            <a:r>
              <a:rPr lang="fi-FI" altLang="fi-FI" sz="1600" i="0" dirty="0">
                <a:latin typeface="+mj-lt"/>
              </a:rPr>
              <a:t> Elli </a:t>
            </a:r>
            <a:r>
              <a:rPr lang="fi-FI" altLang="fi-FI" sz="1600" i="0" dirty="0" err="1">
                <a:latin typeface="+mj-lt"/>
              </a:rPr>
              <a:t>office</a:t>
            </a:r>
            <a:endParaRPr lang="fi-FI" altLang="fi-FI" sz="16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20794319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6AD359A7-B951-4E9A-AE31-14FAE152F756}"/>
              </a:ext>
            </a:extLst>
          </p:cNvPr>
          <p:cNvSpPr/>
          <p:nvPr/>
        </p:nvSpPr>
        <p:spPr>
          <a:xfrm>
            <a:off x="354933" y="723900"/>
            <a:ext cx="4102105" cy="5397500"/>
          </a:xfrm>
          <a:prstGeom prst="rect">
            <a:avLst/>
          </a:prstGeom>
          <a:solidFill>
            <a:srgbClr val="3B3838"/>
          </a:solidFill>
          <a:ln w="12700">
            <a:solidFill>
              <a:srgbClr val="32538F"/>
            </a:solidFill>
            <a:miter lim="400000"/>
          </a:ln>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21" name="OTSIKKO"/>
          <p:cNvSpPr txBox="1"/>
          <p:nvPr/>
        </p:nvSpPr>
        <p:spPr>
          <a:xfrm>
            <a:off x="4598126" y="768477"/>
            <a:ext cx="6347242" cy="131112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WELCOME TO JOENSUU!</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507992" y="2069082"/>
            <a:ext cx="6254496" cy="87857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r>
              <a:rPr lang="fi-FI" altLang="fi-FI" sz="1800" i="0" dirty="0">
                <a:latin typeface="+mj-lt"/>
                <a:sym typeface="Wingdings" panose="05000000000000000000" pitchFamily="2" charset="2"/>
              </a:rPr>
              <a:t> </a:t>
            </a:r>
            <a:r>
              <a:rPr lang="fi-FI" altLang="fi-FI" sz="1800" i="0" dirty="0">
                <a:latin typeface="+mj-lt"/>
              </a:rPr>
              <a:t>and </a:t>
            </a:r>
            <a:r>
              <a:rPr lang="fi-FI" altLang="fi-FI" sz="1800" i="0" dirty="0" err="1">
                <a:latin typeface="+mj-lt"/>
              </a:rPr>
              <a:t>remember</a:t>
            </a:r>
            <a:r>
              <a:rPr lang="fi-FI" altLang="fi-FI" sz="1800" i="0" dirty="0">
                <a:latin typeface="+mj-lt"/>
              </a:rPr>
              <a:t> </a:t>
            </a:r>
            <a:r>
              <a:rPr lang="fi-FI" altLang="fi-FI" sz="1800" i="0" dirty="0" err="1">
                <a:latin typeface="+mj-lt"/>
              </a:rPr>
              <a:t>that</a:t>
            </a:r>
            <a:r>
              <a:rPr lang="fi-FI" altLang="fi-FI" sz="1800" i="0" dirty="0">
                <a:latin typeface="+mj-lt"/>
              </a:rPr>
              <a:t> </a:t>
            </a:r>
            <a:r>
              <a:rPr lang="fi-FI" altLang="fi-FI" sz="1800" i="0" dirty="0" err="1">
                <a:latin typeface="+mj-lt"/>
              </a:rPr>
              <a:t>you</a:t>
            </a:r>
            <a:r>
              <a:rPr lang="fi-FI" altLang="fi-FI" sz="1800" i="0" dirty="0">
                <a:latin typeface="+mj-lt"/>
              </a:rPr>
              <a:t> </a:t>
            </a:r>
            <a:r>
              <a:rPr lang="fi-FI" altLang="fi-FI" sz="1800" i="0" dirty="0" err="1">
                <a:latin typeface="+mj-lt"/>
              </a:rPr>
              <a:t>can</a:t>
            </a:r>
            <a:r>
              <a:rPr lang="fi-FI" altLang="fi-FI" sz="1800" i="0" dirty="0">
                <a:latin typeface="+mj-lt"/>
              </a:rPr>
              <a:t> </a:t>
            </a:r>
            <a:r>
              <a:rPr lang="fi-FI" altLang="fi-FI" sz="1800" i="0" dirty="0" err="1">
                <a:latin typeface="+mj-lt"/>
              </a:rPr>
              <a:t>always</a:t>
            </a:r>
            <a:r>
              <a:rPr lang="fi-FI" altLang="fi-FI" sz="1800" i="0" dirty="0">
                <a:latin typeface="+mj-lt"/>
              </a:rPr>
              <a:t> </a:t>
            </a:r>
            <a:r>
              <a:rPr lang="fi-FI" altLang="fi-FI" sz="1800" i="0" dirty="0" err="1">
                <a:latin typeface="+mj-lt"/>
              </a:rPr>
              <a:t>contact</a:t>
            </a:r>
            <a:r>
              <a:rPr lang="fi-FI" altLang="fi-FI" sz="1800" i="0" dirty="0">
                <a:latin typeface="+mj-lt"/>
              </a:rPr>
              <a:t> </a:t>
            </a:r>
            <a:r>
              <a:rPr lang="fi-FI" altLang="fi-FI" sz="1800" i="0" dirty="0" err="1">
                <a:latin typeface="+mj-lt"/>
              </a:rPr>
              <a:t>our</a:t>
            </a:r>
            <a:r>
              <a:rPr lang="fi-FI" altLang="fi-FI" sz="1800" i="0" dirty="0">
                <a:latin typeface="+mj-lt"/>
              </a:rPr>
              <a:t> </a:t>
            </a:r>
            <a:r>
              <a:rPr lang="fi-FI" altLang="fi-FI" sz="1800" i="0" dirty="0" err="1">
                <a:latin typeface="+mj-lt"/>
              </a:rPr>
              <a:t>office</a:t>
            </a:r>
            <a:r>
              <a:rPr lang="fi-FI" altLang="fi-FI" sz="1800" i="0" dirty="0">
                <a:latin typeface="+mj-lt"/>
              </a:rPr>
              <a:t> </a:t>
            </a:r>
            <a:r>
              <a:rPr lang="fi-FI" altLang="fi-FI" sz="1800" i="0" dirty="0" err="1">
                <a:latin typeface="+mj-lt"/>
              </a:rPr>
              <a:t>if</a:t>
            </a:r>
            <a:r>
              <a:rPr lang="fi-FI" altLang="fi-FI" sz="1800" i="0" dirty="0">
                <a:latin typeface="+mj-lt"/>
              </a:rPr>
              <a:t> </a:t>
            </a:r>
            <a:r>
              <a:rPr lang="fi-FI" altLang="fi-FI" sz="1800" i="0" dirty="0" err="1">
                <a:latin typeface="+mj-lt"/>
              </a:rPr>
              <a:t>you</a:t>
            </a:r>
            <a:r>
              <a:rPr lang="fi-FI" altLang="fi-FI" sz="1800" i="0" dirty="0">
                <a:latin typeface="+mj-lt"/>
              </a:rPr>
              <a:t> </a:t>
            </a:r>
            <a:r>
              <a:rPr lang="fi-FI" altLang="fi-FI" sz="1800" i="0" dirty="0" err="1">
                <a:latin typeface="+mj-lt"/>
              </a:rPr>
              <a:t>have</a:t>
            </a:r>
            <a:r>
              <a:rPr lang="fi-FI" altLang="fi-FI" sz="1800" i="0" dirty="0">
                <a:latin typeface="+mj-lt"/>
              </a:rPr>
              <a:t> </a:t>
            </a:r>
            <a:r>
              <a:rPr lang="fi-FI" altLang="fi-FI" sz="1800" i="0" dirty="0" err="1">
                <a:latin typeface="+mj-lt"/>
              </a:rPr>
              <a:t>any</a:t>
            </a:r>
            <a:r>
              <a:rPr lang="fi-FI" altLang="fi-FI" sz="1800" i="0" dirty="0">
                <a:latin typeface="+mj-lt"/>
              </a:rPr>
              <a:t> </a:t>
            </a:r>
            <a:r>
              <a:rPr lang="fi-FI" altLang="fi-FI" sz="1800" i="0" dirty="0" err="1">
                <a:latin typeface="+mj-lt"/>
              </a:rPr>
              <a:t>questions</a:t>
            </a:r>
            <a:r>
              <a:rPr lang="fi-FI" altLang="fi-FI" sz="1800" i="0" dirty="0">
                <a:latin typeface="+mj-lt"/>
              </a:rPr>
              <a:t> </a:t>
            </a:r>
            <a:r>
              <a:rPr lang="fi-FI" altLang="fi-FI" sz="1800" i="0" dirty="0" err="1">
                <a:latin typeface="+mj-lt"/>
              </a:rPr>
              <a:t>about</a:t>
            </a:r>
            <a:r>
              <a:rPr lang="fi-FI" altLang="fi-FI" sz="1800" i="0" dirty="0">
                <a:latin typeface="+mj-lt"/>
              </a:rPr>
              <a:t> </a:t>
            </a:r>
            <a:r>
              <a:rPr lang="fi-FI" altLang="fi-FI" sz="1800" i="0" dirty="0" err="1">
                <a:latin typeface="+mj-lt"/>
              </a:rPr>
              <a:t>housing</a:t>
            </a:r>
            <a:r>
              <a:rPr lang="fi-FI" altLang="fi-FI" sz="1800" i="0" dirty="0">
                <a:latin typeface="+mj-lt"/>
              </a:rPr>
              <a:t>! </a:t>
            </a:r>
            <a:r>
              <a:rPr lang="fi-FI" altLang="fi-FI" sz="1800" i="0" dirty="0" err="1">
                <a:latin typeface="+mj-lt"/>
              </a:rPr>
              <a:t>We</a:t>
            </a:r>
            <a:r>
              <a:rPr lang="fi-FI" altLang="fi-FI" sz="1800" i="0" dirty="0">
                <a:latin typeface="+mj-lt"/>
              </a:rPr>
              <a:t> </a:t>
            </a:r>
            <a:r>
              <a:rPr lang="fi-FI" altLang="fi-FI" sz="1800" i="0" dirty="0" err="1">
                <a:latin typeface="+mj-lt"/>
              </a:rPr>
              <a:t>will</a:t>
            </a:r>
            <a:r>
              <a:rPr lang="fi-FI" altLang="fi-FI" sz="1800" i="0" dirty="0">
                <a:latin typeface="+mj-lt"/>
              </a:rPr>
              <a:t> help </a:t>
            </a:r>
            <a:r>
              <a:rPr lang="fi-FI" altLang="fi-FI" sz="1800" i="0" dirty="0" err="1">
                <a:latin typeface="+mj-lt"/>
              </a:rPr>
              <a:t>you</a:t>
            </a:r>
            <a:r>
              <a:rPr lang="fi-FI" altLang="fi-FI" sz="1800" i="0" dirty="0">
                <a:latin typeface="+mj-lt"/>
              </a:rPr>
              <a:t> </a:t>
            </a:r>
            <a:r>
              <a:rPr lang="fi-FI" altLang="fi-FI" sz="1800" i="0" dirty="0">
                <a:latin typeface="+mj-lt"/>
                <a:sym typeface="Wingdings" panose="05000000000000000000" pitchFamily="2" charset="2"/>
              </a:rPr>
              <a:t></a:t>
            </a:r>
            <a:endParaRPr sz="18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8" name="Kuva 1">
            <a:extLst>
              <a:ext uri="{FF2B5EF4-FFF2-40B4-BE49-F238E27FC236}">
                <a16:creationId xmlns:a16="http://schemas.microsoft.com/office/drawing/2014/main" id="{D634B5BE-6987-4749-8BFE-F80A8AC04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096" y="3065337"/>
            <a:ext cx="46942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descr="Image">
            <a:extLst>
              <a:ext uri="{FF2B5EF4-FFF2-40B4-BE49-F238E27FC236}">
                <a16:creationId xmlns:a16="http://schemas.microsoft.com/office/drawing/2014/main" id="{E89FC932-0F80-4536-8F00-F17E096F2B72}"/>
              </a:ext>
            </a:extLst>
          </p:cNvPr>
          <p:cNvPicPr>
            <a:picLocks noChangeAspect="1"/>
          </p:cNvPicPr>
          <p:nvPr/>
        </p:nvPicPr>
        <p:blipFill>
          <a:blip r:embed="rId3"/>
          <a:stretch>
            <a:fillRect/>
          </a:stretch>
        </p:blipFill>
        <p:spPr>
          <a:xfrm>
            <a:off x="1330993" y="2596896"/>
            <a:ext cx="2253266" cy="1614044"/>
          </a:xfrm>
          <a:prstGeom prst="rect">
            <a:avLst/>
          </a:prstGeom>
          <a:ln w="12700">
            <a:miter lim="400000"/>
          </a:ln>
        </p:spPr>
      </p:pic>
    </p:spTree>
    <p:extLst>
      <p:ext uri="{BB962C8B-B14F-4D97-AF65-F5344CB8AC3E}">
        <p14:creationId xmlns:p14="http://schemas.microsoft.com/office/powerpoint/2010/main" val="19946946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Image" descr="Image"/>
          <p:cNvPicPr>
            <a:picLocks noChangeAspect="1"/>
          </p:cNvPicPr>
          <p:nvPr/>
        </p:nvPicPr>
        <p:blipFill>
          <a:blip r:embed="rId2"/>
          <a:stretch>
            <a:fillRect/>
          </a:stretch>
        </p:blipFill>
        <p:spPr>
          <a:xfrm>
            <a:off x="223166" y="197055"/>
            <a:ext cx="11745669" cy="646389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343400" y="1453897"/>
            <a:ext cx="6203949" cy="131112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CONTACT INFO</a:t>
            </a:r>
          </a:p>
          <a:p>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343400" y="2222998"/>
            <a:ext cx="6374958" cy="446557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600" b="1" dirty="0">
                <a:latin typeface="+mj-lt"/>
              </a:rPr>
              <a:t>CUSTOMER SERVICE (</a:t>
            </a:r>
            <a:r>
              <a:rPr lang="fi-FI" altLang="fi-FI" sz="1600" b="1" dirty="0" err="1">
                <a:latin typeface="+mj-lt"/>
              </a:rPr>
              <a:t>Leases</a:t>
            </a:r>
            <a:r>
              <a:rPr lang="fi-FI" altLang="fi-FI" sz="1600" b="1" dirty="0">
                <a:latin typeface="+mj-lt"/>
              </a:rPr>
              <a:t>, </a:t>
            </a:r>
            <a:r>
              <a:rPr lang="fi-FI" altLang="fi-FI" sz="1600" b="1" dirty="0" err="1">
                <a:latin typeface="+mj-lt"/>
              </a:rPr>
              <a:t>orders</a:t>
            </a:r>
            <a:r>
              <a:rPr lang="fi-FI" altLang="fi-FI" sz="1600" b="1" dirty="0">
                <a:latin typeface="+mj-lt"/>
              </a:rPr>
              <a:t>; Ellinet, Sauna, </a:t>
            </a:r>
            <a:r>
              <a:rPr lang="fi-FI" altLang="fi-FI" sz="1600" b="1" dirty="0" err="1">
                <a:latin typeface="+mj-lt"/>
              </a:rPr>
              <a:t>parking</a:t>
            </a:r>
            <a:r>
              <a:rPr lang="fi-FI" altLang="fi-FI" sz="1600" b="1" dirty="0">
                <a:latin typeface="+mj-lt"/>
              </a:rPr>
              <a:t> </a:t>
            </a:r>
            <a:r>
              <a:rPr lang="fi-FI" altLang="fi-FI" sz="1600" b="1" dirty="0" err="1">
                <a:latin typeface="+mj-lt"/>
              </a:rPr>
              <a:t>spaces</a:t>
            </a:r>
            <a:r>
              <a:rPr lang="fi-FI" altLang="fi-FI" sz="1600" b="1" dirty="0">
                <a:latin typeface="+mj-lt"/>
              </a:rPr>
              <a:t>. </a:t>
            </a:r>
            <a:r>
              <a:rPr lang="fi-FI" altLang="fi-FI" sz="1600" b="1" dirty="0" err="1">
                <a:latin typeface="+mj-lt"/>
              </a:rPr>
              <a:t>Keys</a:t>
            </a:r>
            <a:r>
              <a:rPr lang="fi-FI" altLang="fi-FI" sz="1600" b="1" dirty="0">
                <a:latin typeface="+mj-lt"/>
              </a:rPr>
              <a:t>, </a:t>
            </a:r>
            <a:r>
              <a:rPr lang="fi-FI" altLang="fi-FI" sz="1600" b="1" dirty="0" err="1">
                <a:latin typeface="+mj-lt"/>
              </a:rPr>
              <a:t>application</a:t>
            </a:r>
            <a:r>
              <a:rPr lang="fi-FI" altLang="fi-FI" sz="1600" b="1" dirty="0">
                <a:latin typeface="+mj-lt"/>
              </a:rPr>
              <a:t> </a:t>
            </a:r>
            <a:r>
              <a:rPr lang="fi-FI" altLang="fi-FI" sz="1600" b="1" dirty="0" err="1">
                <a:latin typeface="+mj-lt"/>
              </a:rPr>
              <a:t>process</a:t>
            </a:r>
            <a:r>
              <a:rPr lang="fi-FI" altLang="fi-FI" sz="1600" b="1" dirty="0">
                <a:latin typeface="+mj-lt"/>
              </a:rPr>
              <a:t>) </a:t>
            </a:r>
          </a:p>
          <a:p>
            <a:pPr eaLnBrk="1" hangingPunct="1">
              <a:spcBef>
                <a:spcPts val="700"/>
              </a:spcBef>
              <a:buFont typeface="Trebuchet MS" panose="020B0603020202020204" pitchFamily="34" charset="0"/>
              <a:buChar char="•"/>
            </a:pPr>
            <a:r>
              <a:rPr lang="fi-FI" altLang="fi-FI" sz="1600" dirty="0">
                <a:latin typeface="+mj-lt"/>
              </a:rPr>
              <a:t>e-mail: </a:t>
            </a:r>
            <a:r>
              <a:rPr lang="fi-FI" altLang="fi-FI" sz="1600" dirty="0">
                <a:solidFill>
                  <a:schemeClr val="tx1"/>
                </a:solidFill>
                <a:latin typeface="+mj-lt"/>
                <a:hlinkClick r:id="rId2"/>
              </a:rPr>
              <a:t>kodit@joensuunelli.fi</a:t>
            </a:r>
            <a:endParaRPr lang="fi-FI" altLang="fi-FI" sz="1600" dirty="0">
              <a:solidFill>
                <a:schemeClr val="tx1"/>
              </a:solidFill>
              <a:latin typeface="+mj-lt"/>
            </a:endParaRPr>
          </a:p>
          <a:p>
            <a:pPr>
              <a:spcBef>
                <a:spcPts val="700"/>
              </a:spcBef>
              <a:buFont typeface="Trebuchet MS" panose="020B0603020202020204" pitchFamily="34" charset="0"/>
              <a:buChar char="•"/>
            </a:pPr>
            <a:r>
              <a:rPr lang="fi-FI" altLang="fi-FI" sz="1600" dirty="0">
                <a:latin typeface="+mj-lt"/>
              </a:rPr>
              <a:t>Phone: +358 13 337 7800</a:t>
            </a:r>
          </a:p>
          <a:p>
            <a:pPr eaLnBrk="1" hangingPunct="1">
              <a:spcBef>
                <a:spcPts val="700"/>
              </a:spcBef>
              <a:buFont typeface="Trebuchet MS" panose="020B0603020202020204" pitchFamily="34" charset="0"/>
              <a:buChar char="•"/>
            </a:pPr>
            <a:r>
              <a:rPr lang="fi-FI" altLang="fi-FI" sz="1600" b="1" dirty="0">
                <a:solidFill>
                  <a:schemeClr val="tx1"/>
                </a:solidFill>
                <a:latin typeface="+mj-lt"/>
              </a:rPr>
              <a:t>MAINTENANCE (</a:t>
            </a:r>
            <a:r>
              <a:rPr lang="fi-FI" altLang="fi-FI" sz="1600" b="1" dirty="0" err="1">
                <a:latin typeface="+mj-lt"/>
              </a:rPr>
              <a:t>R</a:t>
            </a:r>
            <a:r>
              <a:rPr lang="fi-FI" altLang="fi-FI" sz="1600" b="1" dirty="0" err="1">
                <a:solidFill>
                  <a:schemeClr val="tx1"/>
                </a:solidFill>
                <a:latin typeface="+mj-lt"/>
              </a:rPr>
              <a:t>epairs</a:t>
            </a:r>
            <a:r>
              <a:rPr lang="fi-FI" altLang="fi-FI" sz="1600" b="1" dirty="0">
                <a:solidFill>
                  <a:schemeClr val="tx1"/>
                </a:solidFill>
                <a:latin typeface="+mj-lt"/>
              </a:rPr>
              <a:t> and </a:t>
            </a:r>
            <a:r>
              <a:rPr lang="fi-FI" altLang="fi-FI" sz="1600" b="1" dirty="0" err="1">
                <a:solidFill>
                  <a:schemeClr val="tx1"/>
                </a:solidFill>
                <a:latin typeface="+mj-lt"/>
              </a:rPr>
              <a:t>upkeeping</a:t>
            </a:r>
            <a:r>
              <a:rPr lang="fi-FI" altLang="fi-FI" sz="1600" b="1" dirty="0">
                <a:solidFill>
                  <a:schemeClr val="tx1"/>
                </a:solidFill>
                <a:latin typeface="+mj-lt"/>
              </a:rPr>
              <a:t>)</a:t>
            </a:r>
          </a:p>
          <a:p>
            <a:pPr eaLnBrk="1" hangingPunct="1">
              <a:spcBef>
                <a:spcPts val="700"/>
              </a:spcBef>
              <a:buFont typeface="Trebuchet MS" panose="020B0603020202020204" pitchFamily="34" charset="0"/>
              <a:buChar char="•"/>
            </a:pPr>
            <a:r>
              <a:rPr lang="fi-FI" altLang="fi-FI" sz="1600" dirty="0">
                <a:solidFill>
                  <a:schemeClr val="tx1"/>
                </a:solidFill>
                <a:latin typeface="+mj-lt"/>
              </a:rPr>
              <a:t>e-mail: </a:t>
            </a:r>
            <a:r>
              <a:rPr lang="fi-FI" altLang="fi-FI" sz="1600" dirty="0">
                <a:solidFill>
                  <a:schemeClr val="tx1"/>
                </a:solidFill>
                <a:latin typeface="+mj-lt"/>
                <a:hlinkClick r:id="rId3"/>
              </a:rPr>
              <a:t>huolto@joensuunelli.fi</a:t>
            </a:r>
            <a:endParaRPr lang="fi-FI" altLang="fi-FI" sz="1600" dirty="0">
              <a:solidFill>
                <a:schemeClr val="tx1"/>
              </a:solidFill>
              <a:latin typeface="+mj-lt"/>
            </a:endParaRPr>
          </a:p>
          <a:p>
            <a:pPr eaLnBrk="1" hangingPunct="1">
              <a:spcBef>
                <a:spcPts val="700"/>
              </a:spcBef>
              <a:buFont typeface="Trebuchet MS" panose="020B0603020202020204" pitchFamily="34" charset="0"/>
              <a:buChar char="•"/>
            </a:pPr>
            <a:r>
              <a:rPr lang="fi-FI" altLang="fi-FI" sz="1600" dirty="0">
                <a:latin typeface="+mj-lt"/>
              </a:rPr>
              <a:t>Phone: </a:t>
            </a:r>
            <a:r>
              <a:rPr lang="fi-FI" altLang="fi-FI" sz="1600" i="0" dirty="0">
                <a:latin typeface="+mj-lt"/>
              </a:rPr>
              <a:t>+358 13-3377200</a:t>
            </a:r>
            <a:endParaRPr lang="fi-FI" altLang="fi-FI" sz="1600" dirty="0">
              <a:solidFill>
                <a:schemeClr val="tx1"/>
              </a:solidFill>
              <a:latin typeface="+mj-lt"/>
            </a:endParaRPr>
          </a:p>
          <a:p>
            <a:pPr eaLnBrk="1" hangingPunct="1">
              <a:spcBef>
                <a:spcPts val="700"/>
              </a:spcBef>
              <a:buFont typeface="Trebuchet MS" panose="020B0603020202020204" pitchFamily="34" charset="0"/>
              <a:buChar char="•"/>
            </a:pPr>
            <a:r>
              <a:rPr lang="fi-FI" altLang="fi-FI" sz="1600" b="1" dirty="0">
                <a:latin typeface="+mj-lt"/>
              </a:rPr>
              <a:t>RENTAL DEPARTMENT (</a:t>
            </a:r>
            <a:r>
              <a:rPr lang="fi-FI" altLang="fi-FI" sz="1600" b="1" dirty="0" err="1">
                <a:latin typeface="+mj-lt"/>
              </a:rPr>
              <a:t>Payments</a:t>
            </a:r>
            <a:r>
              <a:rPr lang="fi-FI" altLang="fi-FI" sz="1600" b="1" dirty="0">
                <a:latin typeface="+mj-lt"/>
              </a:rPr>
              <a:t>, </a:t>
            </a:r>
            <a:r>
              <a:rPr lang="fi-FI" altLang="fi-FI" sz="1600" b="1" dirty="0" err="1">
                <a:latin typeface="+mj-lt"/>
              </a:rPr>
              <a:t>invoices</a:t>
            </a:r>
            <a:r>
              <a:rPr lang="fi-FI" altLang="fi-FI" sz="1600" b="1" dirty="0">
                <a:latin typeface="+mj-lt"/>
              </a:rPr>
              <a:t>)</a:t>
            </a:r>
          </a:p>
          <a:p>
            <a:pPr eaLnBrk="1" hangingPunct="1">
              <a:spcBef>
                <a:spcPts val="700"/>
              </a:spcBef>
              <a:buFont typeface="Trebuchet MS" panose="020B0603020202020204" pitchFamily="34" charset="0"/>
              <a:buChar char="•"/>
            </a:pPr>
            <a:r>
              <a:rPr lang="fi-FI" altLang="fi-FI" sz="1600" dirty="0">
                <a:latin typeface="+mj-lt"/>
              </a:rPr>
              <a:t>e-mail: </a:t>
            </a:r>
            <a:r>
              <a:rPr lang="fi-FI" altLang="fi-FI" sz="1600" dirty="0">
                <a:latin typeface="+mj-lt"/>
                <a:hlinkClick r:id="rId4"/>
              </a:rPr>
              <a:t>vuokravalvonta@joensuunelli.fi</a:t>
            </a:r>
            <a:endParaRPr lang="fi-FI" altLang="fi-FI" sz="1600" dirty="0">
              <a:latin typeface="+mj-lt"/>
            </a:endParaRPr>
          </a:p>
          <a:p>
            <a:pPr eaLnBrk="1" hangingPunct="1">
              <a:spcBef>
                <a:spcPts val="700"/>
              </a:spcBef>
              <a:buFont typeface="Trebuchet MS" panose="020B0603020202020204" pitchFamily="34" charset="0"/>
              <a:buChar char="•"/>
            </a:pPr>
            <a:r>
              <a:rPr lang="fi-FI" altLang="fi-FI" sz="1600" dirty="0">
                <a:latin typeface="+mj-lt"/>
              </a:rPr>
              <a:t>Phone: +358 13 337 7822</a:t>
            </a:r>
            <a:endParaRPr lang="fi-FI" altLang="fi-FI" sz="1600" dirty="0">
              <a:solidFill>
                <a:schemeClr val="tx1"/>
              </a:solidFill>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5"/>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6"/>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7"/>
          <a:stretch>
            <a:fillRect/>
          </a:stretch>
        </p:blipFill>
        <p:spPr>
          <a:xfrm>
            <a:off x="10935213" y="276758"/>
            <a:ext cx="994268" cy="55238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773168" y="1386523"/>
            <a:ext cx="5774181" cy="7017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APARTMENTS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773168" y="2167128"/>
            <a:ext cx="6342245" cy="308827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600" i="0" dirty="0" err="1">
                <a:latin typeface="+mj-lt"/>
              </a:rPr>
              <a:t>Normal</a:t>
            </a:r>
            <a:r>
              <a:rPr lang="fi-FI" altLang="fi-FI" sz="1600" i="0" dirty="0">
                <a:latin typeface="+mj-lt"/>
              </a:rPr>
              <a:t> </a:t>
            </a:r>
            <a:r>
              <a:rPr lang="fi-FI" altLang="fi-FI" sz="1600" i="0" dirty="0" err="1">
                <a:latin typeface="+mj-lt"/>
              </a:rPr>
              <a:t>rental</a:t>
            </a:r>
            <a:r>
              <a:rPr lang="fi-FI" altLang="fi-FI" sz="1600" i="0" dirty="0">
                <a:latin typeface="+mj-lt"/>
              </a:rPr>
              <a:t> </a:t>
            </a:r>
            <a:r>
              <a:rPr lang="fi-FI" altLang="fi-FI" sz="1600" i="0" dirty="0" err="1">
                <a:latin typeface="+mj-lt"/>
              </a:rPr>
              <a:t>apartments</a:t>
            </a:r>
            <a:r>
              <a:rPr lang="fi-FI" altLang="fi-FI" sz="1600" i="0" dirty="0">
                <a:latin typeface="+mj-lt"/>
              </a:rPr>
              <a:t> – no </a:t>
            </a:r>
            <a:r>
              <a:rPr lang="fi-FI" altLang="fi-FI" sz="1600" i="0" dirty="0" err="1">
                <a:latin typeface="+mj-lt"/>
              </a:rPr>
              <a:t>dormitories</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Studios</a:t>
            </a:r>
            <a:r>
              <a:rPr lang="fi-FI" altLang="fi-FI" sz="1600" i="0" dirty="0">
                <a:latin typeface="+mj-lt"/>
              </a:rPr>
              <a:t>, </a:t>
            </a:r>
            <a:r>
              <a:rPr lang="fi-FI" altLang="fi-FI" sz="1600" i="0" dirty="0" err="1">
                <a:latin typeface="+mj-lt"/>
              </a:rPr>
              <a:t>family</a:t>
            </a:r>
            <a:r>
              <a:rPr lang="fi-FI" altLang="fi-FI" sz="1600" i="0" dirty="0">
                <a:latin typeface="+mj-lt"/>
              </a:rPr>
              <a:t> </a:t>
            </a:r>
            <a:r>
              <a:rPr lang="fi-FI" altLang="fi-FI" sz="1600" i="0" dirty="0" err="1">
                <a:latin typeface="+mj-lt"/>
              </a:rPr>
              <a:t>apartments</a:t>
            </a:r>
            <a:r>
              <a:rPr lang="fi-FI" altLang="fi-FI" sz="1600" i="0" dirty="0">
                <a:latin typeface="+mj-lt"/>
              </a:rPr>
              <a:t> and </a:t>
            </a:r>
            <a:r>
              <a:rPr lang="fi-FI" altLang="fi-FI" sz="1600" i="0" dirty="0" err="1">
                <a:latin typeface="+mj-lt"/>
              </a:rPr>
              <a:t>shared</a:t>
            </a:r>
            <a:r>
              <a:rPr lang="fi-FI" altLang="fi-FI" sz="1600" i="0" dirty="0">
                <a:latin typeface="+mj-lt"/>
              </a:rPr>
              <a:t> </a:t>
            </a:r>
            <a:r>
              <a:rPr lang="fi-FI" altLang="fi-FI" sz="1600" i="0" dirty="0" err="1">
                <a:latin typeface="+mj-lt"/>
              </a:rPr>
              <a:t>apartments</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All</a:t>
            </a:r>
            <a:r>
              <a:rPr lang="fi-FI" altLang="fi-FI" sz="1600" i="0" dirty="0">
                <a:latin typeface="+mj-lt"/>
              </a:rPr>
              <a:t> studio and </a:t>
            </a:r>
            <a:r>
              <a:rPr lang="fi-FI" altLang="fi-FI" sz="1600" i="0" dirty="0" err="1">
                <a:latin typeface="+mj-lt"/>
              </a:rPr>
              <a:t>family</a:t>
            </a:r>
            <a:r>
              <a:rPr lang="fi-FI" altLang="fi-FI" sz="1600" i="0" dirty="0">
                <a:latin typeface="+mj-lt"/>
              </a:rPr>
              <a:t> </a:t>
            </a:r>
            <a:r>
              <a:rPr lang="fi-FI" altLang="fi-FI" sz="1600" i="0" dirty="0" err="1">
                <a:latin typeface="+mj-lt"/>
              </a:rPr>
              <a:t>apartments</a:t>
            </a:r>
            <a:r>
              <a:rPr lang="fi-FI" altLang="fi-FI" sz="1600" i="0" dirty="0">
                <a:latin typeface="+mj-lt"/>
              </a:rPr>
              <a:t> </a:t>
            </a:r>
            <a:r>
              <a:rPr lang="fi-FI" altLang="fi-FI" sz="1600" i="0" dirty="0" err="1">
                <a:latin typeface="+mj-lt"/>
              </a:rPr>
              <a:t>are</a:t>
            </a:r>
            <a:r>
              <a:rPr lang="fi-FI" altLang="fi-FI" sz="1600" i="0" dirty="0">
                <a:latin typeface="+mj-lt"/>
              </a:rPr>
              <a:t> </a:t>
            </a:r>
            <a:r>
              <a:rPr lang="fi-FI" altLang="fi-FI" sz="1600" i="0" dirty="0" err="1">
                <a:latin typeface="+mj-lt"/>
              </a:rPr>
              <a:t>unfurnished</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Two</a:t>
            </a:r>
            <a:r>
              <a:rPr lang="fi-FI" altLang="fi-FI" sz="1600" i="0" dirty="0">
                <a:latin typeface="+mj-lt"/>
              </a:rPr>
              <a:t> </a:t>
            </a:r>
            <a:r>
              <a:rPr lang="fi-FI" altLang="fi-FI" sz="1600" i="0" dirty="0" err="1">
                <a:latin typeface="+mj-lt"/>
              </a:rPr>
              <a:t>kind</a:t>
            </a:r>
            <a:r>
              <a:rPr lang="fi-FI" altLang="fi-FI" sz="1600" i="0" dirty="0">
                <a:latin typeface="+mj-lt"/>
              </a:rPr>
              <a:t> of </a:t>
            </a:r>
            <a:r>
              <a:rPr lang="fi-FI" altLang="fi-FI" sz="1600" i="0" dirty="0" err="1">
                <a:latin typeface="+mj-lt"/>
              </a:rPr>
              <a:t>shared</a:t>
            </a:r>
            <a:r>
              <a:rPr lang="fi-FI" altLang="fi-FI" sz="1600" i="0" dirty="0">
                <a:latin typeface="+mj-lt"/>
              </a:rPr>
              <a:t> </a:t>
            </a:r>
            <a:r>
              <a:rPr lang="fi-FI" altLang="fi-FI" sz="1600" i="0" dirty="0" err="1">
                <a:latin typeface="+mj-lt"/>
              </a:rPr>
              <a:t>apartments</a:t>
            </a:r>
            <a:r>
              <a:rPr lang="fi-FI" altLang="fi-FI" sz="1600" i="0" dirty="0">
                <a:latin typeface="+mj-lt"/>
              </a:rPr>
              <a:t>; </a:t>
            </a:r>
            <a:r>
              <a:rPr lang="fi-FI" altLang="fi-FI" sz="1600" i="0" dirty="0" err="1">
                <a:latin typeface="+mj-lt"/>
              </a:rPr>
              <a:t>furnished</a:t>
            </a:r>
            <a:r>
              <a:rPr lang="fi-FI" altLang="fi-FI" sz="1600" i="0" dirty="0">
                <a:latin typeface="+mj-lt"/>
              </a:rPr>
              <a:t> and </a:t>
            </a:r>
            <a:r>
              <a:rPr lang="fi-FI" altLang="fi-FI" sz="1600" i="0" dirty="0" err="1">
                <a:latin typeface="+mj-lt"/>
              </a:rPr>
              <a:t>unfurnished</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Furnished</a:t>
            </a:r>
            <a:r>
              <a:rPr lang="fi-FI" altLang="fi-FI" sz="1600" i="0" dirty="0">
                <a:latin typeface="+mj-lt"/>
              </a:rPr>
              <a:t> </a:t>
            </a:r>
            <a:r>
              <a:rPr lang="fi-FI" altLang="fi-FI" sz="1600" i="0" dirty="0" err="1">
                <a:latin typeface="+mj-lt"/>
              </a:rPr>
              <a:t>rooms</a:t>
            </a:r>
            <a:r>
              <a:rPr lang="fi-FI" altLang="fi-FI" sz="1600" i="0" dirty="0">
                <a:latin typeface="+mj-lt"/>
              </a:rPr>
              <a:t> </a:t>
            </a:r>
            <a:r>
              <a:rPr lang="fi-FI" altLang="fi-FI" sz="1600" i="0" dirty="0" err="1">
                <a:latin typeface="+mj-lt"/>
              </a:rPr>
              <a:t>are</a:t>
            </a:r>
            <a:r>
              <a:rPr lang="fi-FI" altLang="fi-FI" sz="1600" i="0" dirty="0">
                <a:latin typeface="+mj-lt"/>
              </a:rPr>
              <a:t> for </a:t>
            </a:r>
            <a:r>
              <a:rPr lang="fi-FI" altLang="fi-FI" sz="1600" i="0" dirty="0" err="1">
                <a:latin typeface="+mj-lt"/>
              </a:rPr>
              <a:t>short</a:t>
            </a:r>
            <a:r>
              <a:rPr lang="fi-FI" altLang="fi-FI" sz="1600" i="0" dirty="0">
                <a:latin typeface="+mj-lt"/>
              </a:rPr>
              <a:t> </a:t>
            </a:r>
            <a:r>
              <a:rPr lang="fi-FI" altLang="fi-FI" sz="1600" i="0" dirty="0" err="1">
                <a:latin typeface="+mj-lt"/>
              </a:rPr>
              <a:t>stay</a:t>
            </a:r>
            <a:r>
              <a:rPr lang="fi-FI" altLang="fi-FI" sz="1600" i="0" dirty="0">
                <a:latin typeface="+mj-lt"/>
              </a:rPr>
              <a:t> </a:t>
            </a:r>
            <a:r>
              <a:rPr lang="fi-FI" altLang="fi-FI" sz="1600" i="0" dirty="0" err="1">
                <a:latin typeface="+mj-lt"/>
              </a:rPr>
              <a:t>students</a:t>
            </a:r>
            <a:r>
              <a:rPr lang="fi-FI" altLang="fi-FI" sz="1600" i="0" dirty="0">
                <a:latin typeface="+mj-lt"/>
              </a:rPr>
              <a:t>. </a:t>
            </a:r>
            <a:r>
              <a:rPr lang="fi-FI" altLang="fi-FI" sz="1600" i="0" dirty="0" err="1">
                <a:latin typeface="+mj-lt"/>
              </a:rPr>
              <a:t>Apartments</a:t>
            </a:r>
            <a:r>
              <a:rPr lang="fi-FI" altLang="fi-FI" sz="1600" i="0" dirty="0">
                <a:latin typeface="+mj-lt"/>
              </a:rPr>
              <a:t> </a:t>
            </a:r>
            <a:r>
              <a:rPr lang="fi-FI" altLang="fi-FI" sz="1600" i="0" dirty="0" err="1">
                <a:latin typeface="+mj-lt"/>
              </a:rPr>
              <a:t>are</a:t>
            </a:r>
            <a:r>
              <a:rPr lang="fi-FI" altLang="fi-FI" sz="1600" i="0" dirty="0">
                <a:latin typeface="+mj-lt"/>
              </a:rPr>
              <a:t> </a:t>
            </a:r>
            <a:r>
              <a:rPr lang="fi-FI" altLang="fi-FI" sz="1600" i="0" dirty="0" err="1">
                <a:latin typeface="+mj-lt"/>
              </a:rPr>
              <a:t>located</a:t>
            </a:r>
            <a:r>
              <a:rPr lang="fi-FI" altLang="fi-FI" sz="1600" i="0" dirty="0">
                <a:latin typeface="+mj-lt"/>
              </a:rPr>
              <a:t> in </a:t>
            </a:r>
            <a:r>
              <a:rPr lang="fi-FI" altLang="fi-FI" sz="1600" i="0" dirty="0" err="1">
                <a:latin typeface="+mj-lt"/>
              </a:rPr>
              <a:t>Latolankatu</a:t>
            </a:r>
            <a:r>
              <a:rPr lang="fi-FI" altLang="fi-FI" sz="1600" i="0" dirty="0">
                <a:latin typeface="+mj-lt"/>
              </a:rPr>
              <a:t> in Rantakylä and Karjamäentie in Hukanhauta.</a:t>
            </a:r>
          </a:p>
          <a:p>
            <a:pPr eaLnBrk="1" hangingPunct="1">
              <a:spcBef>
                <a:spcPts val="700"/>
              </a:spcBef>
              <a:buFont typeface="Trebuchet MS" panose="020B0603020202020204" pitchFamily="34" charset="0"/>
              <a:buChar char="•"/>
            </a:pPr>
            <a:r>
              <a:rPr lang="fi-FI" altLang="fi-FI" sz="1600" i="0" dirty="0">
                <a:latin typeface="+mj-lt"/>
              </a:rPr>
              <a:t>Limited </a:t>
            </a:r>
            <a:r>
              <a:rPr lang="fi-FI" altLang="fi-FI" sz="1600" i="0" dirty="0" err="1">
                <a:latin typeface="+mj-lt"/>
              </a:rPr>
              <a:t>amount</a:t>
            </a:r>
            <a:r>
              <a:rPr lang="fi-FI" altLang="fi-FI" sz="1600" i="0" dirty="0">
                <a:latin typeface="+mj-lt"/>
              </a:rPr>
              <a:t> of </a:t>
            </a:r>
            <a:r>
              <a:rPr lang="fi-FI" altLang="fi-FI" sz="1600" i="0" dirty="0" err="1">
                <a:latin typeface="+mj-lt"/>
              </a:rPr>
              <a:t>furnished</a:t>
            </a:r>
            <a:r>
              <a:rPr lang="fi-FI" altLang="fi-FI" sz="1600" i="0" dirty="0">
                <a:latin typeface="+mj-lt"/>
              </a:rPr>
              <a:t> </a:t>
            </a:r>
            <a:r>
              <a:rPr lang="fi-FI" altLang="fi-FI" sz="1600" i="0" dirty="0" err="1">
                <a:latin typeface="+mj-lt"/>
              </a:rPr>
              <a:t>shared</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rooms</a:t>
            </a:r>
            <a:endParaRPr lang="fi-FI" altLang="fi-FI" sz="16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773168" y="1386523"/>
            <a:ext cx="5774181"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APARTMENTS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773168" y="2167128"/>
            <a:ext cx="6342245" cy="37371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600" i="0" dirty="0" err="1">
                <a:latin typeface="+mj-lt"/>
              </a:rPr>
              <a:t>Studios</a:t>
            </a:r>
            <a:r>
              <a:rPr lang="fi-FI" altLang="fi-FI" sz="1600" i="0" dirty="0">
                <a:latin typeface="+mj-lt"/>
              </a:rPr>
              <a:t> </a:t>
            </a:r>
            <a:r>
              <a:rPr lang="fi-FI" altLang="fi-FI" sz="1600" i="0" dirty="0" err="1">
                <a:latin typeface="+mj-lt"/>
              </a:rPr>
              <a:t>are</a:t>
            </a:r>
            <a:r>
              <a:rPr lang="fi-FI" altLang="fi-FI" sz="1600" i="0" dirty="0">
                <a:latin typeface="+mj-lt"/>
              </a:rPr>
              <a:t> for </a:t>
            </a:r>
            <a:r>
              <a:rPr lang="fi-FI" altLang="fi-FI" sz="1600" i="0" dirty="0" err="1">
                <a:latin typeface="+mj-lt"/>
              </a:rPr>
              <a:t>one</a:t>
            </a:r>
            <a:r>
              <a:rPr lang="fi-FI" altLang="fi-FI" sz="1600" i="0" dirty="0">
                <a:latin typeface="+mj-lt"/>
              </a:rPr>
              <a:t> person </a:t>
            </a:r>
            <a:r>
              <a:rPr lang="fi-FI" altLang="fi-FI" sz="1600" i="0" dirty="0" err="1">
                <a:latin typeface="+mj-lt"/>
              </a:rPr>
              <a:t>only</a:t>
            </a:r>
            <a:r>
              <a:rPr lang="fi-FI" altLang="fi-FI" sz="1600" i="0" dirty="0">
                <a:latin typeface="+mj-lt"/>
              </a:rPr>
              <a:t>. </a:t>
            </a:r>
            <a:r>
              <a:rPr lang="fi-FI" altLang="fi-FI" sz="1600" i="0" dirty="0" err="1">
                <a:latin typeface="+mj-lt"/>
              </a:rPr>
              <a:t>Note</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waiting</a:t>
            </a:r>
            <a:r>
              <a:rPr lang="fi-FI" altLang="fi-FI" sz="1600" i="0" dirty="0">
                <a:latin typeface="+mj-lt"/>
              </a:rPr>
              <a:t> </a:t>
            </a:r>
            <a:r>
              <a:rPr lang="fi-FI" altLang="fi-FI" sz="1600" i="0" dirty="0" err="1">
                <a:latin typeface="+mj-lt"/>
              </a:rPr>
              <a:t>time</a:t>
            </a:r>
            <a:r>
              <a:rPr lang="fi-FI" altLang="fi-FI" sz="1600" i="0" dirty="0">
                <a:latin typeface="+mj-lt"/>
              </a:rPr>
              <a:t>, </a:t>
            </a:r>
            <a:r>
              <a:rPr lang="fi-FI" altLang="fi-FI" sz="1600" i="0" dirty="0" err="1">
                <a:latin typeface="+mj-lt"/>
              </a:rPr>
              <a:t>can</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even</a:t>
            </a:r>
            <a:r>
              <a:rPr lang="fi-FI" altLang="fi-FI" sz="1600" i="0" dirty="0">
                <a:latin typeface="+mj-lt"/>
              </a:rPr>
              <a:t> a </a:t>
            </a:r>
            <a:r>
              <a:rPr lang="fi-FI" altLang="fi-FI" sz="1600" i="0" dirty="0" err="1">
                <a:latin typeface="+mj-lt"/>
              </a:rPr>
              <a:t>year</a:t>
            </a:r>
            <a:r>
              <a:rPr lang="fi-FI" altLang="fi-FI" sz="1600" i="0" dirty="0">
                <a:latin typeface="+mj-lt"/>
              </a:rPr>
              <a:t> </a:t>
            </a:r>
            <a:r>
              <a:rPr lang="fi-FI" altLang="fi-FI" sz="1600" i="0" dirty="0" err="1">
                <a:latin typeface="+mj-lt"/>
              </a:rPr>
              <a:t>or</a:t>
            </a:r>
            <a:r>
              <a:rPr lang="fi-FI" altLang="fi-FI" sz="1600" i="0" dirty="0">
                <a:latin typeface="+mj-lt"/>
              </a:rPr>
              <a:t> </a:t>
            </a:r>
            <a:r>
              <a:rPr lang="fi-FI" altLang="fi-FI" sz="1600" i="0" dirty="0" err="1">
                <a:latin typeface="+mj-lt"/>
              </a:rPr>
              <a:t>more</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When</a:t>
            </a:r>
            <a:r>
              <a:rPr lang="fi-FI" altLang="fi-FI" sz="1600" i="0" dirty="0">
                <a:latin typeface="+mj-lt"/>
              </a:rPr>
              <a:t> </a:t>
            </a:r>
            <a:r>
              <a:rPr lang="fi-FI" altLang="fi-FI" sz="1600" i="0" dirty="0" err="1">
                <a:latin typeface="+mj-lt"/>
              </a:rPr>
              <a:t>applying</a:t>
            </a:r>
            <a:r>
              <a:rPr lang="fi-FI" altLang="fi-FI" sz="1600" i="0" dirty="0">
                <a:latin typeface="+mj-lt"/>
              </a:rPr>
              <a:t> </a:t>
            </a:r>
            <a:r>
              <a:rPr lang="fi-FI" altLang="fi-FI" sz="1600" i="0" dirty="0" err="1">
                <a:latin typeface="+mj-lt"/>
              </a:rPr>
              <a:t>alone</a:t>
            </a:r>
            <a:r>
              <a:rPr lang="fi-FI" altLang="fi-FI" sz="1600" i="0" dirty="0">
                <a:latin typeface="+mj-lt"/>
              </a:rPr>
              <a:t>, </a:t>
            </a:r>
            <a:r>
              <a:rPr lang="fi-FI" altLang="fi-FI" sz="1600" i="0" dirty="0" err="1">
                <a:latin typeface="+mj-lt"/>
              </a:rPr>
              <a:t>apply</a:t>
            </a:r>
            <a:r>
              <a:rPr lang="fi-FI" altLang="fi-FI" sz="1600" i="0" dirty="0">
                <a:latin typeface="+mj-lt"/>
              </a:rPr>
              <a:t> a </a:t>
            </a:r>
            <a:r>
              <a:rPr lang="fi-FI" altLang="fi-FI" sz="1600" i="0" dirty="0" err="1">
                <a:latin typeface="+mj-lt"/>
              </a:rPr>
              <a:t>shared</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room</a:t>
            </a:r>
            <a:r>
              <a:rPr lang="fi-FI" altLang="fi-FI" sz="1600" i="0" dirty="0">
                <a:latin typeface="+mj-lt"/>
              </a:rPr>
              <a:t> at </a:t>
            </a:r>
            <a:r>
              <a:rPr lang="fi-FI" altLang="fi-FI" sz="1600" i="0" dirty="0" err="1">
                <a:latin typeface="+mj-lt"/>
              </a:rPr>
              <a:t>first</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Shared</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rooms</a:t>
            </a:r>
            <a:r>
              <a:rPr lang="fi-FI" altLang="fi-FI" sz="1600" i="0" dirty="0">
                <a:latin typeface="+mj-lt"/>
              </a:rPr>
              <a:t> </a:t>
            </a:r>
            <a:r>
              <a:rPr lang="fi-FI" altLang="fi-FI" sz="1600" i="0" dirty="0" err="1">
                <a:latin typeface="+mj-lt"/>
              </a:rPr>
              <a:t>are</a:t>
            </a:r>
            <a:r>
              <a:rPr lang="fi-FI" altLang="fi-FI" sz="1600" i="0" dirty="0">
                <a:latin typeface="+mj-lt"/>
              </a:rPr>
              <a:t> for </a:t>
            </a:r>
            <a:r>
              <a:rPr lang="fi-FI" altLang="fi-FI" sz="1600" i="0" dirty="0" err="1">
                <a:latin typeface="+mj-lt"/>
              </a:rPr>
              <a:t>one</a:t>
            </a:r>
            <a:r>
              <a:rPr lang="fi-FI" altLang="fi-FI" sz="1600" i="0" dirty="0">
                <a:latin typeface="+mj-lt"/>
              </a:rPr>
              <a:t> person </a:t>
            </a:r>
            <a:r>
              <a:rPr lang="fi-FI" altLang="fi-FI" sz="1600" i="0" dirty="0" err="1">
                <a:latin typeface="+mj-lt"/>
              </a:rPr>
              <a:t>only</a:t>
            </a:r>
            <a:r>
              <a:rPr lang="fi-FI" altLang="fi-FI" sz="1600" i="0" dirty="0">
                <a:latin typeface="+mj-lt"/>
              </a:rPr>
              <a:t>; </a:t>
            </a:r>
            <a:r>
              <a:rPr lang="fi-FI" altLang="fi-FI" sz="1600" i="0" dirty="0" err="1">
                <a:latin typeface="+mj-lt"/>
              </a:rPr>
              <a:t>room</a:t>
            </a:r>
            <a:r>
              <a:rPr lang="fi-FI" altLang="fi-FI" sz="1600" i="0" dirty="0">
                <a:latin typeface="+mj-lt"/>
              </a:rPr>
              <a:t> </a:t>
            </a:r>
            <a:r>
              <a:rPr lang="fi-FI" altLang="fi-FI" sz="1600" i="0" dirty="0" err="1">
                <a:latin typeface="+mj-lt"/>
              </a:rPr>
              <a:t>cannot</a:t>
            </a:r>
            <a:r>
              <a:rPr lang="fi-FI" altLang="fi-FI" sz="1600" i="0" dirty="0">
                <a:latin typeface="+mj-lt"/>
              </a:rPr>
              <a:t> </a:t>
            </a:r>
            <a:r>
              <a:rPr lang="fi-FI" altLang="fi-FI" sz="1600" i="0" dirty="0" err="1">
                <a:latin typeface="+mj-lt"/>
              </a:rPr>
              <a:t>be</a:t>
            </a:r>
            <a:r>
              <a:rPr lang="fi-FI" altLang="fi-FI" sz="1600" i="0" dirty="0">
                <a:latin typeface="+mj-lt"/>
              </a:rPr>
              <a:t> </a:t>
            </a:r>
            <a:r>
              <a:rPr lang="fi-FI" altLang="fi-FI" sz="1600" i="0" dirty="0" err="1">
                <a:latin typeface="+mj-lt"/>
              </a:rPr>
              <a:t>shared</a:t>
            </a:r>
            <a:r>
              <a:rPr lang="fi-FI" altLang="fi-FI" sz="1600" i="0" dirty="0">
                <a:latin typeface="+mj-lt"/>
              </a:rPr>
              <a:t> </a:t>
            </a:r>
            <a:r>
              <a:rPr lang="fi-FI" altLang="fi-FI" sz="1600" i="0" dirty="0" err="1">
                <a:latin typeface="+mj-lt"/>
              </a:rPr>
              <a:t>with</a:t>
            </a:r>
            <a:r>
              <a:rPr lang="fi-FI" altLang="fi-FI" sz="1600" i="0" dirty="0">
                <a:latin typeface="+mj-lt"/>
              </a:rPr>
              <a:t> a </a:t>
            </a:r>
            <a:r>
              <a:rPr lang="fi-FI" altLang="fi-FI" sz="1600" i="0" dirty="0" err="1">
                <a:latin typeface="+mj-lt"/>
              </a:rPr>
              <a:t>friend</a:t>
            </a:r>
            <a:r>
              <a:rPr lang="fi-FI" altLang="fi-FI" sz="1600" i="0" dirty="0">
                <a:latin typeface="+mj-lt"/>
              </a:rPr>
              <a:t>/ </a:t>
            </a:r>
            <a:r>
              <a:rPr lang="fi-FI" altLang="fi-FI" sz="1600" i="0" dirty="0" err="1">
                <a:latin typeface="+mj-lt"/>
              </a:rPr>
              <a:t>accommodate</a:t>
            </a:r>
            <a:r>
              <a:rPr lang="fi-FI" altLang="fi-FI" sz="1600" i="0" dirty="0">
                <a:latin typeface="+mj-lt"/>
              </a:rPr>
              <a:t> </a:t>
            </a:r>
            <a:r>
              <a:rPr lang="fi-FI" altLang="fi-FI" sz="1600" i="0" dirty="0" err="1">
                <a:latin typeface="+mj-lt"/>
              </a:rPr>
              <a:t>any</a:t>
            </a:r>
            <a:r>
              <a:rPr lang="fi-FI" altLang="fi-FI" sz="1600" i="0" dirty="0">
                <a:latin typeface="+mj-lt"/>
              </a:rPr>
              <a:t> extra </a:t>
            </a:r>
            <a:r>
              <a:rPr lang="fi-FI" altLang="fi-FI" sz="1600" i="0" dirty="0" err="1">
                <a:latin typeface="+mj-lt"/>
              </a:rPr>
              <a:t>people</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a:latin typeface="+mj-lt"/>
              </a:rPr>
              <a:t>It is </a:t>
            </a:r>
            <a:r>
              <a:rPr lang="fi-FI" altLang="fi-FI" sz="1600" i="0" dirty="0" err="1">
                <a:latin typeface="+mj-lt"/>
              </a:rPr>
              <a:t>possible</a:t>
            </a:r>
            <a:r>
              <a:rPr lang="fi-FI" altLang="fi-FI" sz="1600" i="0" dirty="0">
                <a:latin typeface="+mj-lt"/>
              </a:rPr>
              <a:t> to </a:t>
            </a:r>
            <a:r>
              <a:rPr lang="fi-FI" altLang="fi-FI" sz="1600" i="0" dirty="0" err="1">
                <a:latin typeface="+mj-lt"/>
              </a:rPr>
              <a:t>wish</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rooms</a:t>
            </a:r>
            <a:r>
              <a:rPr lang="fi-FI" altLang="fi-FI" sz="1600" i="0" dirty="0">
                <a:latin typeface="+mj-lt"/>
              </a:rPr>
              <a:t> </a:t>
            </a:r>
            <a:r>
              <a:rPr lang="fi-FI" altLang="fi-FI" sz="1600" i="0" dirty="0" err="1">
                <a:latin typeface="+mj-lt"/>
              </a:rPr>
              <a:t>from</a:t>
            </a:r>
            <a:r>
              <a:rPr lang="fi-FI" altLang="fi-FI" sz="1600" i="0" dirty="0">
                <a:latin typeface="+mj-lt"/>
              </a:rPr>
              <a:t> a </a:t>
            </a:r>
            <a:r>
              <a:rPr lang="fi-FI" altLang="fi-FI" sz="1600" i="0" dirty="0" err="1">
                <a:latin typeface="+mj-lt"/>
              </a:rPr>
              <a:t>same</a:t>
            </a:r>
            <a:r>
              <a:rPr lang="fi-FI" altLang="fi-FI" sz="1600" i="0" dirty="0">
                <a:latin typeface="+mj-lt"/>
              </a:rPr>
              <a:t> </a:t>
            </a:r>
            <a:r>
              <a:rPr lang="fi-FI" altLang="fi-FI" sz="1600" i="0" dirty="0" err="1">
                <a:latin typeface="+mj-lt"/>
              </a:rPr>
              <a:t>shared</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with</a:t>
            </a:r>
            <a:r>
              <a:rPr lang="fi-FI" altLang="fi-FI" sz="1600" i="0" dirty="0">
                <a:latin typeface="+mj-lt"/>
              </a:rPr>
              <a:t> a </a:t>
            </a:r>
            <a:r>
              <a:rPr lang="fi-FI" altLang="fi-FI" sz="1600" i="0" dirty="0" err="1">
                <a:latin typeface="+mj-lt"/>
              </a:rPr>
              <a:t>friend</a:t>
            </a:r>
            <a:r>
              <a:rPr lang="fi-FI" altLang="fi-FI" sz="1600" i="0" dirty="0">
                <a:latin typeface="+mj-lt"/>
              </a:rPr>
              <a:t> </a:t>
            </a:r>
            <a:r>
              <a:rPr lang="fi-FI" altLang="fi-FI" sz="1600" i="0" dirty="0" err="1">
                <a:latin typeface="+mj-lt"/>
              </a:rPr>
              <a:t>by</a:t>
            </a:r>
            <a:r>
              <a:rPr lang="fi-FI" altLang="fi-FI" sz="1600" i="0" dirty="0">
                <a:latin typeface="+mj-lt"/>
              </a:rPr>
              <a:t> </a:t>
            </a:r>
            <a:r>
              <a:rPr lang="fi-FI" altLang="fi-FI" sz="1600" i="0" dirty="0" err="1">
                <a:latin typeface="+mj-lt"/>
              </a:rPr>
              <a:t>mentioning</a:t>
            </a:r>
            <a:r>
              <a:rPr lang="fi-FI" altLang="fi-FI" sz="1600" i="0" dirty="0">
                <a:latin typeface="+mj-lt"/>
              </a:rPr>
              <a:t> </a:t>
            </a:r>
            <a:r>
              <a:rPr lang="fi-FI" altLang="fi-FI" sz="1600" i="0" dirty="0" err="1">
                <a:latin typeface="+mj-lt"/>
              </a:rPr>
              <a:t>each</a:t>
            </a:r>
            <a:r>
              <a:rPr lang="fi-FI" altLang="fi-FI" sz="1600" i="0" dirty="0">
                <a:latin typeface="+mj-lt"/>
              </a:rPr>
              <a:t> </a:t>
            </a:r>
            <a:r>
              <a:rPr lang="fi-FI" altLang="fi-FI" sz="1600" i="0" dirty="0" err="1">
                <a:latin typeface="+mj-lt"/>
              </a:rPr>
              <a:t>other’s</a:t>
            </a:r>
            <a:r>
              <a:rPr lang="fi-FI" altLang="fi-FI" sz="1600" i="0" dirty="0">
                <a:latin typeface="+mj-lt"/>
              </a:rPr>
              <a:t> </a:t>
            </a:r>
            <a:r>
              <a:rPr lang="fi-FI" altLang="fi-FI" sz="1600" i="0" dirty="0" err="1">
                <a:latin typeface="+mj-lt"/>
              </a:rPr>
              <a:t>names</a:t>
            </a:r>
            <a:r>
              <a:rPr lang="fi-FI" altLang="fi-FI" sz="1600" i="0" dirty="0">
                <a:latin typeface="+mj-lt"/>
              </a:rPr>
              <a:t> on </a:t>
            </a:r>
            <a:r>
              <a:rPr lang="fi-FI" altLang="fi-FI" sz="1600" i="0" dirty="0" err="1">
                <a:latin typeface="+mj-lt"/>
              </a:rPr>
              <a:t>the</a:t>
            </a:r>
            <a:r>
              <a:rPr lang="fi-FI" altLang="fi-FI" sz="1600" i="0" dirty="0">
                <a:latin typeface="+mj-lt"/>
              </a:rPr>
              <a:t> </a:t>
            </a:r>
            <a:r>
              <a:rPr lang="fi-FI" altLang="fi-FI" sz="1600" i="0" dirty="0" err="1">
                <a:latin typeface="+mj-lt"/>
              </a:rPr>
              <a:t>applications</a:t>
            </a:r>
            <a:r>
              <a:rPr lang="fi-FI" altLang="fi-FI" sz="1600" i="0" dirty="0">
                <a:latin typeface="+mj-lt"/>
              </a:rPr>
              <a:t> -&gt; </a:t>
            </a:r>
            <a:r>
              <a:rPr lang="fi-FI" altLang="fi-FI" sz="1600" i="0" dirty="0" err="1">
                <a:latin typeface="+mj-lt"/>
              </a:rPr>
              <a:t>We</a:t>
            </a:r>
            <a:r>
              <a:rPr lang="fi-FI" altLang="fi-FI" sz="1600" i="0" dirty="0">
                <a:latin typeface="+mj-lt"/>
              </a:rPr>
              <a:t> </a:t>
            </a:r>
            <a:r>
              <a:rPr lang="fi-FI" altLang="fi-FI" sz="1600" i="0" dirty="0" err="1">
                <a:latin typeface="+mj-lt"/>
              </a:rPr>
              <a:t>will</a:t>
            </a:r>
            <a:r>
              <a:rPr lang="fi-FI" altLang="fi-FI" sz="1600" i="0" dirty="0">
                <a:latin typeface="+mj-lt"/>
              </a:rPr>
              <a:t> </a:t>
            </a:r>
            <a:r>
              <a:rPr lang="fi-FI" altLang="fi-FI" sz="1600" i="0" dirty="0" err="1">
                <a:latin typeface="+mj-lt"/>
              </a:rPr>
              <a:t>try</a:t>
            </a:r>
            <a:r>
              <a:rPr lang="fi-FI" altLang="fi-FI" sz="1600" i="0" dirty="0">
                <a:latin typeface="+mj-lt"/>
              </a:rPr>
              <a:t> to </a:t>
            </a:r>
            <a:r>
              <a:rPr lang="fi-FI" altLang="fi-FI" sz="1600" i="0" dirty="0" err="1">
                <a:latin typeface="+mj-lt"/>
              </a:rPr>
              <a:t>fulfil</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wishes</a:t>
            </a:r>
            <a:r>
              <a:rPr lang="fi-FI" altLang="fi-FI" sz="1600" i="0" dirty="0">
                <a:latin typeface="+mj-lt"/>
              </a:rPr>
              <a:t> </a:t>
            </a:r>
            <a:r>
              <a:rPr lang="fi-FI" altLang="fi-FI" sz="1600" i="0" dirty="0" err="1">
                <a:latin typeface="+mj-lt"/>
              </a:rPr>
              <a:t>if</a:t>
            </a:r>
            <a:r>
              <a:rPr lang="fi-FI" altLang="fi-FI" sz="1600" i="0" dirty="0">
                <a:latin typeface="+mj-lt"/>
              </a:rPr>
              <a:t> </a:t>
            </a:r>
            <a:r>
              <a:rPr lang="fi-FI" altLang="fi-FI" sz="1600" i="0" dirty="0" err="1">
                <a:latin typeface="+mj-lt"/>
              </a:rPr>
              <a:t>possible</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Apartments</a:t>
            </a:r>
            <a:r>
              <a:rPr lang="fi-FI" altLang="fi-FI" sz="1600" i="0" dirty="0">
                <a:latin typeface="+mj-lt"/>
              </a:rPr>
              <a:t> </a:t>
            </a:r>
            <a:r>
              <a:rPr lang="fi-FI" altLang="fi-FI" sz="1600" i="0" dirty="0" err="1">
                <a:latin typeface="+mj-lt"/>
              </a:rPr>
              <a:t>are</a:t>
            </a:r>
            <a:r>
              <a:rPr lang="fi-FI" altLang="fi-FI" sz="1600" i="0" dirty="0">
                <a:latin typeface="+mj-lt"/>
              </a:rPr>
              <a:t> </a:t>
            </a:r>
            <a:r>
              <a:rPr lang="fi-FI" altLang="fi-FI" sz="1600" i="0" dirty="0" err="1">
                <a:latin typeface="+mj-lt"/>
              </a:rPr>
              <a:t>offered</a:t>
            </a:r>
            <a:r>
              <a:rPr lang="fi-FI" altLang="fi-FI" sz="1600" i="0" dirty="0">
                <a:latin typeface="+mj-lt"/>
              </a:rPr>
              <a:t> </a:t>
            </a:r>
            <a:r>
              <a:rPr lang="fi-FI" altLang="fi-FI" sz="1600" i="0" dirty="0" err="1">
                <a:latin typeface="+mj-lt"/>
              </a:rPr>
              <a:t>by</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queue</a:t>
            </a:r>
            <a:endParaRPr lang="fi-FI" altLang="fi-FI" sz="16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1259668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773168" y="1386523"/>
            <a:ext cx="5774181"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APARTMENTS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118826" y="2128863"/>
            <a:ext cx="5948149" cy="41065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600" i="0" dirty="0" err="1">
                <a:latin typeface="+mj-lt"/>
              </a:rPr>
              <a:t>Shared</a:t>
            </a:r>
            <a:r>
              <a:rPr lang="fi-FI" altLang="fi-FI" sz="1600" i="0" dirty="0">
                <a:latin typeface="+mj-lt"/>
              </a:rPr>
              <a:t> </a:t>
            </a:r>
            <a:r>
              <a:rPr lang="fi-FI" altLang="fi-FI" sz="1600" i="0" dirty="0" err="1">
                <a:latin typeface="+mj-lt"/>
              </a:rPr>
              <a:t>apartment</a:t>
            </a:r>
            <a:r>
              <a:rPr lang="fi-FI" altLang="fi-FI" sz="1600" i="0" dirty="0">
                <a:latin typeface="+mj-lt"/>
              </a:rPr>
              <a:t> </a:t>
            </a:r>
            <a:r>
              <a:rPr lang="fi-FI" altLang="fi-FI" sz="1600" i="0" dirty="0" err="1">
                <a:latin typeface="+mj-lt"/>
              </a:rPr>
              <a:t>room</a:t>
            </a:r>
            <a:r>
              <a:rPr lang="fi-FI" altLang="fi-FI" sz="1600" i="0" dirty="0">
                <a:latin typeface="+mj-lt"/>
              </a:rPr>
              <a:t> </a:t>
            </a:r>
            <a:r>
              <a:rPr lang="fi-FI" altLang="fi-FI" sz="1600" i="0" dirty="0" err="1">
                <a:latin typeface="+mj-lt"/>
              </a:rPr>
              <a:t>with</a:t>
            </a:r>
            <a:r>
              <a:rPr lang="fi-FI" altLang="fi-FI" sz="1600" i="0" dirty="0">
                <a:latin typeface="+mj-lt"/>
              </a:rPr>
              <a:t> </a:t>
            </a:r>
            <a:r>
              <a:rPr lang="fi-FI" altLang="fi-FI" sz="1600" i="0" dirty="0" err="1">
                <a:latin typeface="+mj-lt"/>
              </a:rPr>
              <a:t>furniture</a:t>
            </a:r>
            <a:r>
              <a:rPr lang="fi-FI" altLang="fi-FI" sz="1600" i="0" dirty="0">
                <a:latin typeface="+mj-lt"/>
              </a:rPr>
              <a:t> </a:t>
            </a:r>
            <a:r>
              <a:rPr lang="fi-FI" altLang="fi-FI" sz="1600" i="0" dirty="0" err="1">
                <a:latin typeface="+mj-lt"/>
              </a:rPr>
              <a:t>include</a:t>
            </a:r>
            <a:r>
              <a:rPr lang="fi-FI" altLang="fi-FI" sz="1600" i="0" dirty="0">
                <a:latin typeface="+mj-lt"/>
              </a:rPr>
              <a:t>: bed + </a:t>
            </a:r>
            <a:r>
              <a:rPr lang="fi-FI" altLang="fi-FI" sz="1600" i="0" dirty="0" err="1">
                <a:latin typeface="+mj-lt"/>
              </a:rPr>
              <a:t>mattress</a:t>
            </a:r>
            <a:r>
              <a:rPr lang="fi-FI" altLang="fi-FI" sz="1600" i="0" dirty="0">
                <a:latin typeface="+mj-lt"/>
              </a:rPr>
              <a:t>, </a:t>
            </a:r>
            <a:r>
              <a:rPr lang="fi-FI" altLang="fi-FI" sz="1600" i="0" dirty="0" err="1">
                <a:latin typeface="+mj-lt"/>
              </a:rPr>
              <a:t>table</a:t>
            </a:r>
            <a:r>
              <a:rPr lang="fi-FI" altLang="fi-FI" sz="1600" i="0" dirty="0">
                <a:latin typeface="+mj-lt"/>
              </a:rPr>
              <a:t>, </a:t>
            </a:r>
            <a:r>
              <a:rPr lang="fi-FI" altLang="fi-FI" sz="1600" i="0" dirty="0" err="1">
                <a:latin typeface="+mj-lt"/>
              </a:rPr>
              <a:t>chair</a:t>
            </a:r>
            <a:r>
              <a:rPr lang="fi-FI" altLang="fi-FI" sz="1600" i="0" dirty="0">
                <a:latin typeface="+mj-lt"/>
              </a:rPr>
              <a:t>, </a:t>
            </a:r>
            <a:r>
              <a:rPr lang="fi-FI" altLang="fi-FI" sz="1600" i="0" dirty="0" err="1">
                <a:latin typeface="+mj-lt"/>
              </a:rPr>
              <a:t>wardrobe</a:t>
            </a:r>
            <a:r>
              <a:rPr lang="fi-FI" altLang="fi-FI" sz="1600" i="0" dirty="0">
                <a:latin typeface="+mj-lt"/>
              </a:rPr>
              <a:t> and </a:t>
            </a:r>
            <a:r>
              <a:rPr lang="fi-FI" altLang="fi-FI" sz="1600" i="0" dirty="0" err="1">
                <a:latin typeface="+mj-lt"/>
              </a:rPr>
              <a:t>lamp</a:t>
            </a:r>
            <a:r>
              <a:rPr lang="fi-FI" altLang="fi-FI" sz="1600" i="0" dirty="0">
                <a:latin typeface="+mj-lt"/>
              </a:rPr>
              <a:t> on </a:t>
            </a:r>
            <a:r>
              <a:rPr lang="fi-FI" altLang="fi-FI" sz="1600" i="0" dirty="0" err="1">
                <a:latin typeface="+mj-lt"/>
              </a:rPr>
              <a:t>the</a:t>
            </a:r>
            <a:r>
              <a:rPr lang="fi-FI" altLang="fi-FI" sz="1600" i="0" dirty="0">
                <a:latin typeface="+mj-lt"/>
              </a:rPr>
              <a:t> </a:t>
            </a:r>
            <a:r>
              <a:rPr lang="fi-FI" altLang="fi-FI" sz="1600" i="0" dirty="0" err="1">
                <a:latin typeface="+mj-lt"/>
              </a:rPr>
              <a:t>ceiling</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a:latin typeface="+mj-lt"/>
              </a:rPr>
              <a:t>Elli </a:t>
            </a:r>
            <a:r>
              <a:rPr lang="fi-FI" altLang="fi-FI" sz="1600" i="0" dirty="0" err="1">
                <a:latin typeface="+mj-lt"/>
              </a:rPr>
              <a:t>doesn’t</a:t>
            </a:r>
            <a:r>
              <a:rPr lang="fi-FI" altLang="fi-FI" sz="1600" i="0" dirty="0">
                <a:latin typeface="+mj-lt"/>
              </a:rPr>
              <a:t> </a:t>
            </a:r>
            <a:r>
              <a:rPr lang="fi-FI" altLang="fi-FI" sz="1600" i="0" dirty="0" err="1">
                <a:latin typeface="+mj-lt"/>
              </a:rPr>
              <a:t>provide</a:t>
            </a:r>
            <a:r>
              <a:rPr lang="fi-FI" altLang="fi-FI" sz="1600" i="0" dirty="0">
                <a:latin typeface="+mj-lt"/>
              </a:rPr>
              <a:t> </a:t>
            </a:r>
            <a:r>
              <a:rPr lang="fi-FI" altLang="fi-FI" sz="1600" i="0" dirty="0" err="1">
                <a:latin typeface="+mj-lt"/>
              </a:rPr>
              <a:t>any</a:t>
            </a:r>
            <a:r>
              <a:rPr lang="fi-FI" altLang="fi-FI" sz="1600" i="0" dirty="0">
                <a:latin typeface="+mj-lt"/>
              </a:rPr>
              <a:t> </a:t>
            </a:r>
            <a:r>
              <a:rPr lang="fi-FI" altLang="fi-FI" sz="1600" i="0" dirty="0" err="1">
                <a:latin typeface="+mj-lt"/>
              </a:rPr>
              <a:t>dishes,cutlery</a:t>
            </a:r>
            <a:r>
              <a:rPr lang="fi-FI" altLang="fi-FI" sz="1600" i="0" dirty="0">
                <a:latin typeface="+mj-lt"/>
              </a:rPr>
              <a:t>, </a:t>
            </a:r>
            <a:r>
              <a:rPr lang="fi-FI" altLang="fi-FI" sz="1600" i="0" dirty="0" err="1">
                <a:latin typeface="+mj-lt"/>
              </a:rPr>
              <a:t>kitchen</a:t>
            </a:r>
            <a:r>
              <a:rPr lang="fi-FI" altLang="fi-FI" sz="1600" i="0" dirty="0">
                <a:latin typeface="+mj-lt"/>
              </a:rPr>
              <a:t> </a:t>
            </a:r>
            <a:r>
              <a:rPr lang="fi-FI" altLang="fi-FI" sz="1600" i="0" dirty="0" err="1">
                <a:latin typeface="+mj-lt"/>
              </a:rPr>
              <a:t>appliances</a:t>
            </a:r>
            <a:r>
              <a:rPr lang="fi-FI" altLang="fi-FI" sz="1600" i="0" dirty="0">
                <a:latin typeface="+mj-lt"/>
              </a:rPr>
              <a:t>, </a:t>
            </a:r>
            <a:r>
              <a:rPr lang="fi-FI" altLang="fi-FI" sz="1600" i="0" dirty="0" err="1">
                <a:latin typeface="+mj-lt"/>
              </a:rPr>
              <a:t>microwaves</a:t>
            </a:r>
            <a:r>
              <a:rPr lang="fi-FI" altLang="fi-FI" sz="1600" i="0" dirty="0">
                <a:latin typeface="+mj-lt"/>
              </a:rPr>
              <a:t>, </a:t>
            </a:r>
            <a:r>
              <a:rPr lang="fi-FI" altLang="fi-FI" sz="1600" i="0" dirty="0" err="1">
                <a:latin typeface="+mj-lt"/>
              </a:rPr>
              <a:t>pillows</a:t>
            </a:r>
            <a:r>
              <a:rPr lang="fi-FI" altLang="fi-FI" sz="1600" i="0" dirty="0">
                <a:latin typeface="+mj-lt"/>
              </a:rPr>
              <a:t>, </a:t>
            </a:r>
            <a:r>
              <a:rPr lang="fi-FI" altLang="fi-FI" sz="1600" i="0" dirty="0" err="1">
                <a:latin typeface="+mj-lt"/>
              </a:rPr>
              <a:t>blankets</a:t>
            </a:r>
            <a:r>
              <a:rPr lang="fi-FI" altLang="fi-FI" sz="1600" i="0" dirty="0">
                <a:latin typeface="+mj-lt"/>
              </a:rPr>
              <a:t>, etc. </a:t>
            </a:r>
            <a:r>
              <a:rPr lang="fi-FI" altLang="fi-FI" sz="1600" i="0" dirty="0" err="1">
                <a:latin typeface="+mj-lt"/>
              </a:rPr>
              <a:t>or</a:t>
            </a:r>
            <a:r>
              <a:rPr lang="fi-FI" altLang="fi-FI" sz="1600" i="0" dirty="0">
                <a:latin typeface="+mj-lt"/>
              </a:rPr>
              <a:t> </a:t>
            </a:r>
            <a:r>
              <a:rPr lang="fi-FI" altLang="fi-FI" sz="1600" i="0" dirty="0" err="1">
                <a:latin typeface="+mj-lt"/>
              </a:rPr>
              <a:t>rent</a:t>
            </a:r>
            <a:r>
              <a:rPr lang="fi-FI" altLang="fi-FI" sz="1600" i="0" dirty="0">
                <a:latin typeface="+mj-lt"/>
              </a:rPr>
              <a:t> </a:t>
            </a:r>
            <a:r>
              <a:rPr lang="fi-FI" altLang="fi-FI" sz="1600" i="0" dirty="0" err="1">
                <a:latin typeface="+mj-lt"/>
              </a:rPr>
              <a:t>furniture</a:t>
            </a:r>
            <a:r>
              <a:rPr lang="fi-FI" altLang="fi-FI" sz="1600" i="0" dirty="0">
                <a:latin typeface="+mj-lt"/>
              </a:rPr>
              <a:t> for </a:t>
            </a:r>
            <a:r>
              <a:rPr lang="fi-FI" altLang="fi-FI" sz="1600" i="0" dirty="0" err="1">
                <a:latin typeface="+mj-lt"/>
              </a:rPr>
              <a:t>unfurnished</a:t>
            </a:r>
            <a:r>
              <a:rPr lang="fi-FI" altLang="fi-FI" sz="1600" i="0" dirty="0">
                <a:latin typeface="+mj-lt"/>
              </a:rPr>
              <a:t> </a:t>
            </a:r>
            <a:r>
              <a:rPr lang="fi-FI" altLang="fi-FI" sz="1600" i="0" dirty="0" err="1">
                <a:latin typeface="+mj-lt"/>
              </a:rPr>
              <a:t>apartments</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err="1">
                <a:latin typeface="+mj-lt"/>
              </a:rPr>
              <a:t>The</a:t>
            </a:r>
            <a:r>
              <a:rPr lang="fi-FI" altLang="fi-FI" sz="1600" i="0" dirty="0">
                <a:latin typeface="+mj-lt"/>
              </a:rPr>
              <a:t> </a:t>
            </a:r>
            <a:r>
              <a:rPr lang="fi-FI" altLang="fi-FI" sz="1600" i="0" dirty="0" err="1">
                <a:latin typeface="+mj-lt"/>
              </a:rPr>
              <a:t>furniture</a:t>
            </a:r>
            <a:r>
              <a:rPr lang="fi-FI" altLang="fi-FI" sz="1600" i="0" dirty="0">
                <a:latin typeface="+mj-lt"/>
              </a:rPr>
              <a:t> in </a:t>
            </a:r>
            <a:r>
              <a:rPr lang="fi-FI" altLang="fi-FI" sz="1600" i="0" dirty="0" err="1">
                <a:latin typeface="+mj-lt"/>
              </a:rPr>
              <a:t>the</a:t>
            </a:r>
            <a:r>
              <a:rPr lang="fi-FI" altLang="fi-FI" sz="1600" i="0" dirty="0">
                <a:latin typeface="+mj-lt"/>
              </a:rPr>
              <a:t> </a:t>
            </a:r>
            <a:r>
              <a:rPr lang="fi-FI" altLang="fi-FI" sz="1600" i="0" dirty="0" err="1">
                <a:latin typeface="+mj-lt"/>
              </a:rPr>
              <a:t>common</a:t>
            </a:r>
            <a:r>
              <a:rPr lang="fi-FI" altLang="fi-FI" sz="1600" i="0" dirty="0">
                <a:latin typeface="+mj-lt"/>
              </a:rPr>
              <a:t> </a:t>
            </a:r>
            <a:r>
              <a:rPr lang="fi-FI" altLang="fi-FI" sz="1600" i="0" dirty="0" err="1">
                <a:latin typeface="+mj-lt"/>
              </a:rPr>
              <a:t>areas</a:t>
            </a:r>
            <a:r>
              <a:rPr lang="fi-FI" altLang="fi-FI" sz="1600" i="0" dirty="0">
                <a:latin typeface="+mj-lt"/>
              </a:rPr>
              <a:t> </a:t>
            </a:r>
            <a:r>
              <a:rPr lang="fi-FI" altLang="fi-FI" sz="1600" i="0" dirty="0" err="1">
                <a:latin typeface="+mj-lt"/>
              </a:rPr>
              <a:t>are</a:t>
            </a:r>
            <a:r>
              <a:rPr lang="fi-FI" altLang="fi-FI" sz="1600" i="0" dirty="0">
                <a:latin typeface="+mj-lt"/>
              </a:rPr>
              <a:t> </a:t>
            </a:r>
            <a:r>
              <a:rPr lang="fi-FI" altLang="fi-FI" sz="1600" i="0" dirty="0" err="1">
                <a:latin typeface="+mj-lt"/>
              </a:rPr>
              <a:t>not</a:t>
            </a:r>
            <a:r>
              <a:rPr lang="fi-FI" altLang="fi-FI" sz="1600" i="0" dirty="0">
                <a:latin typeface="+mj-lt"/>
              </a:rPr>
              <a:t> </a:t>
            </a:r>
            <a:r>
              <a:rPr lang="fi-FI" altLang="fi-FI" sz="1600" i="0" dirty="0" err="1">
                <a:latin typeface="+mj-lt"/>
              </a:rPr>
              <a:t>provided</a:t>
            </a:r>
            <a:r>
              <a:rPr lang="fi-FI" altLang="fi-FI" sz="1600" i="0" dirty="0">
                <a:latin typeface="+mj-lt"/>
              </a:rPr>
              <a:t> </a:t>
            </a:r>
            <a:r>
              <a:rPr lang="fi-FI" altLang="fi-FI" sz="1600" i="0" dirty="0" err="1">
                <a:latin typeface="+mj-lt"/>
              </a:rPr>
              <a:t>by</a:t>
            </a:r>
            <a:r>
              <a:rPr lang="fi-FI" altLang="fi-FI" sz="1600" i="0" dirty="0">
                <a:latin typeface="+mj-lt"/>
              </a:rPr>
              <a:t> Elli. </a:t>
            </a:r>
            <a:r>
              <a:rPr lang="fi-FI" altLang="fi-FI" sz="1600" i="0" dirty="0" err="1">
                <a:latin typeface="+mj-lt"/>
              </a:rPr>
              <a:t>Any</a:t>
            </a:r>
            <a:r>
              <a:rPr lang="fi-FI" altLang="fi-FI" sz="1600" i="0" dirty="0">
                <a:latin typeface="+mj-lt"/>
              </a:rPr>
              <a:t> </a:t>
            </a:r>
            <a:r>
              <a:rPr lang="fi-FI" altLang="fi-FI" sz="1600" i="0" dirty="0" err="1">
                <a:latin typeface="+mj-lt"/>
              </a:rPr>
              <a:t>furniture</a:t>
            </a:r>
            <a:r>
              <a:rPr lang="fi-FI" altLang="fi-FI" sz="1600" i="0" dirty="0">
                <a:latin typeface="+mj-lt"/>
              </a:rPr>
              <a:t> in </a:t>
            </a:r>
            <a:r>
              <a:rPr lang="fi-FI" altLang="fi-FI" sz="1600" i="0" dirty="0" err="1">
                <a:latin typeface="+mj-lt"/>
              </a:rPr>
              <a:t>the</a:t>
            </a:r>
            <a:r>
              <a:rPr lang="fi-FI" altLang="fi-FI" sz="1600" i="0" dirty="0">
                <a:latin typeface="+mj-lt"/>
              </a:rPr>
              <a:t> </a:t>
            </a:r>
            <a:r>
              <a:rPr lang="fi-FI" altLang="fi-FI" sz="1600" i="0" dirty="0" err="1">
                <a:latin typeface="+mj-lt"/>
              </a:rPr>
              <a:t>common</a:t>
            </a:r>
            <a:r>
              <a:rPr lang="fi-FI" altLang="fi-FI" sz="1600" i="0" dirty="0">
                <a:latin typeface="+mj-lt"/>
              </a:rPr>
              <a:t> </a:t>
            </a:r>
            <a:r>
              <a:rPr lang="fi-FI" altLang="fi-FI" sz="1600" i="0" dirty="0" err="1">
                <a:latin typeface="+mj-lt"/>
              </a:rPr>
              <a:t>areas</a:t>
            </a:r>
            <a:r>
              <a:rPr lang="fi-FI" altLang="fi-FI" sz="1600" i="0" dirty="0">
                <a:latin typeface="+mj-lt"/>
              </a:rPr>
              <a:t> </a:t>
            </a:r>
            <a:r>
              <a:rPr lang="fi-FI" altLang="fi-FI" sz="1600" i="0" dirty="0" err="1">
                <a:latin typeface="+mj-lt"/>
              </a:rPr>
              <a:t>belong</a:t>
            </a:r>
            <a:r>
              <a:rPr lang="fi-FI" altLang="fi-FI" sz="1600" i="0" dirty="0">
                <a:latin typeface="+mj-lt"/>
              </a:rPr>
              <a:t> to </a:t>
            </a:r>
            <a:r>
              <a:rPr lang="fi-FI" altLang="fi-FI" sz="1600" i="0" dirty="0" err="1">
                <a:latin typeface="+mj-lt"/>
              </a:rPr>
              <a:t>other</a:t>
            </a:r>
            <a:r>
              <a:rPr lang="fi-FI" altLang="fi-FI" sz="1600" i="0" dirty="0">
                <a:latin typeface="+mj-lt"/>
              </a:rPr>
              <a:t> </a:t>
            </a:r>
            <a:r>
              <a:rPr lang="fi-FI" altLang="fi-FI" sz="1600" i="0" dirty="0" err="1">
                <a:latin typeface="+mj-lt"/>
              </a:rPr>
              <a:t>tenants</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a:latin typeface="+mj-lt"/>
              </a:rPr>
              <a:t>A </a:t>
            </a:r>
            <a:r>
              <a:rPr lang="fi-FI" altLang="fi-FI" sz="1600" i="0" dirty="0" err="1">
                <a:latin typeface="+mj-lt"/>
              </a:rPr>
              <a:t>fridge</a:t>
            </a:r>
            <a:r>
              <a:rPr lang="fi-FI" altLang="fi-FI" sz="1600" i="0" dirty="0">
                <a:latin typeface="+mj-lt"/>
              </a:rPr>
              <a:t> and oven </a:t>
            </a:r>
            <a:r>
              <a:rPr lang="fi-FI" altLang="fi-FI" sz="1600" i="0" dirty="0" err="1">
                <a:latin typeface="+mj-lt"/>
              </a:rPr>
              <a:t>are</a:t>
            </a:r>
            <a:r>
              <a:rPr lang="fi-FI" altLang="fi-FI" sz="1600" i="0" dirty="0">
                <a:latin typeface="+mj-lt"/>
              </a:rPr>
              <a:t> </a:t>
            </a:r>
            <a:r>
              <a:rPr lang="fi-FI" altLang="fi-FI" sz="1600" i="0" dirty="0" err="1">
                <a:latin typeface="+mj-lt"/>
              </a:rPr>
              <a:t>included</a:t>
            </a:r>
            <a:r>
              <a:rPr lang="fi-FI" altLang="fi-FI" sz="1600" i="0" dirty="0">
                <a:latin typeface="+mj-lt"/>
              </a:rPr>
              <a:t> in </a:t>
            </a:r>
            <a:r>
              <a:rPr lang="fi-FI" altLang="fi-FI" sz="1600" i="0" dirty="0" err="1">
                <a:latin typeface="+mj-lt"/>
              </a:rPr>
              <a:t>each</a:t>
            </a:r>
            <a:r>
              <a:rPr lang="fi-FI" altLang="fi-FI" sz="1600" i="0" dirty="0">
                <a:latin typeface="+mj-lt"/>
              </a:rPr>
              <a:t> </a:t>
            </a:r>
            <a:r>
              <a:rPr lang="fi-FI" altLang="fi-FI" sz="1600" i="0" dirty="0" err="1">
                <a:latin typeface="+mj-lt"/>
              </a:rPr>
              <a:t>apartment</a:t>
            </a:r>
            <a:endParaRPr lang="fi-FI" altLang="fi-FI" sz="1600" i="0" dirty="0">
              <a:latin typeface="+mj-lt"/>
            </a:endParaRPr>
          </a:p>
          <a:p>
            <a:pPr eaLnBrk="1" hangingPunct="1">
              <a:spcBef>
                <a:spcPts val="700"/>
              </a:spcBef>
              <a:buFont typeface="Trebuchet MS" panose="020B0603020202020204" pitchFamily="34" charset="0"/>
              <a:buChar char="•"/>
            </a:pPr>
            <a:r>
              <a:rPr lang="fi-FI" altLang="fi-FI" sz="1600" i="0" dirty="0">
                <a:latin typeface="+mj-lt"/>
              </a:rPr>
              <a:t>It is </a:t>
            </a:r>
            <a:r>
              <a:rPr lang="fi-FI" altLang="fi-FI" sz="1600" i="0" dirty="0" err="1">
                <a:latin typeface="+mj-lt"/>
              </a:rPr>
              <a:t>separately</a:t>
            </a:r>
            <a:r>
              <a:rPr lang="fi-FI" altLang="fi-FI" sz="1600" i="0" dirty="0">
                <a:latin typeface="+mj-lt"/>
              </a:rPr>
              <a:t> </a:t>
            </a:r>
            <a:r>
              <a:rPr lang="fi-FI" altLang="fi-FI" sz="1600" i="0" dirty="0" err="1">
                <a:latin typeface="+mj-lt"/>
              </a:rPr>
              <a:t>mentioned</a:t>
            </a:r>
            <a:r>
              <a:rPr lang="fi-FI" altLang="fi-FI" sz="1600" i="0" dirty="0">
                <a:latin typeface="+mj-lt"/>
              </a:rPr>
              <a:t> in </a:t>
            </a:r>
            <a:r>
              <a:rPr lang="fi-FI" altLang="fi-FI" sz="1600" i="0" dirty="0" err="1">
                <a:latin typeface="+mj-lt"/>
              </a:rPr>
              <a:t>the</a:t>
            </a:r>
            <a:r>
              <a:rPr lang="fi-FI" altLang="fi-FI" sz="1600" i="0" dirty="0">
                <a:latin typeface="+mj-lt"/>
              </a:rPr>
              <a:t> </a:t>
            </a:r>
            <a:r>
              <a:rPr lang="fi-FI" altLang="fi-FI" sz="1600" i="0" dirty="0" err="1">
                <a:latin typeface="+mj-lt"/>
              </a:rPr>
              <a:t>housing</a:t>
            </a:r>
            <a:r>
              <a:rPr lang="fi-FI" altLang="fi-FI" sz="1600" i="0" dirty="0">
                <a:latin typeface="+mj-lt"/>
              </a:rPr>
              <a:t> </a:t>
            </a:r>
            <a:r>
              <a:rPr lang="fi-FI" altLang="fi-FI" sz="1600" i="0" dirty="0" err="1">
                <a:latin typeface="+mj-lt"/>
              </a:rPr>
              <a:t>offer</a:t>
            </a:r>
            <a:r>
              <a:rPr lang="fi-FI" altLang="fi-FI" sz="1600" i="0" dirty="0">
                <a:latin typeface="+mj-lt"/>
              </a:rPr>
              <a:t> and on </a:t>
            </a:r>
            <a:r>
              <a:rPr lang="fi-FI" altLang="fi-FI" sz="1600" i="0" dirty="0" err="1">
                <a:latin typeface="+mj-lt"/>
              </a:rPr>
              <a:t>the</a:t>
            </a:r>
            <a:r>
              <a:rPr lang="fi-FI" altLang="fi-FI" sz="1600" i="0" dirty="0">
                <a:latin typeface="+mj-lt"/>
              </a:rPr>
              <a:t> </a:t>
            </a:r>
            <a:r>
              <a:rPr lang="fi-FI" altLang="fi-FI" sz="1600" i="0" dirty="0" err="1">
                <a:latin typeface="+mj-lt"/>
              </a:rPr>
              <a:t>lease</a:t>
            </a:r>
            <a:r>
              <a:rPr lang="fi-FI" altLang="fi-FI" sz="1600" i="0" dirty="0">
                <a:latin typeface="+mj-lt"/>
              </a:rPr>
              <a:t> </a:t>
            </a:r>
            <a:r>
              <a:rPr lang="fi-FI" altLang="fi-FI" sz="1600" i="0" dirty="0" err="1">
                <a:latin typeface="+mj-lt"/>
              </a:rPr>
              <a:t>if</a:t>
            </a:r>
            <a:r>
              <a:rPr lang="fi-FI" altLang="fi-FI" sz="1600" i="0" dirty="0">
                <a:latin typeface="+mj-lt"/>
              </a:rPr>
              <a:t> </a:t>
            </a:r>
            <a:r>
              <a:rPr lang="fi-FI" altLang="fi-FI" sz="1600" i="0" dirty="0" err="1">
                <a:latin typeface="+mj-lt"/>
              </a:rPr>
              <a:t>the</a:t>
            </a:r>
            <a:r>
              <a:rPr lang="fi-FI" altLang="fi-FI" sz="1600" i="0" dirty="0">
                <a:latin typeface="+mj-lt"/>
              </a:rPr>
              <a:t> </a:t>
            </a:r>
            <a:r>
              <a:rPr lang="fi-FI" altLang="fi-FI" sz="1600" i="0" dirty="0" err="1">
                <a:latin typeface="+mj-lt"/>
              </a:rPr>
              <a:t>room</a:t>
            </a:r>
            <a:r>
              <a:rPr lang="fi-FI" altLang="fi-FI" sz="1600" i="0" dirty="0">
                <a:latin typeface="+mj-lt"/>
              </a:rPr>
              <a:t> is </a:t>
            </a:r>
            <a:r>
              <a:rPr lang="fi-FI" altLang="fi-FI" sz="1600" i="0" dirty="0" err="1">
                <a:latin typeface="+mj-lt"/>
              </a:rPr>
              <a:t>furnished</a:t>
            </a:r>
            <a:endParaRPr lang="fi-FI" altLang="fi-FI" sz="16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27126662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711338" y="829147"/>
            <a:ext cx="5836012" cy="108952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sz="3600" dirty="0"/>
              <a:t>APPLICATION AND OFFER</a:t>
            </a:r>
            <a:endParaRPr sz="3600"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773168" y="2167128"/>
            <a:ext cx="5948149" cy="473565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300" i="0" dirty="0" err="1">
                <a:latin typeface="+mj-lt"/>
              </a:rPr>
              <a:t>Applying</a:t>
            </a:r>
            <a:r>
              <a:rPr lang="fi-FI" altLang="fi-FI" sz="1300" i="0" dirty="0">
                <a:latin typeface="+mj-lt"/>
              </a:rPr>
              <a:t> </a:t>
            </a:r>
            <a:r>
              <a:rPr lang="fi-FI" altLang="fi-FI" sz="1300" i="0" dirty="0" err="1">
                <a:latin typeface="+mj-lt"/>
              </a:rPr>
              <a:t>online</a:t>
            </a:r>
            <a:r>
              <a:rPr lang="fi-FI" altLang="fi-FI" sz="1300" i="0" dirty="0">
                <a:latin typeface="+mj-lt"/>
              </a:rPr>
              <a:t> on </a:t>
            </a:r>
            <a:r>
              <a:rPr lang="fi-FI" altLang="fi-FI" sz="1300" i="0" dirty="0" err="1">
                <a:latin typeface="+mj-lt"/>
              </a:rPr>
              <a:t>our</a:t>
            </a:r>
            <a:r>
              <a:rPr lang="fi-FI" altLang="fi-FI" sz="1300" i="0" dirty="0">
                <a:latin typeface="+mj-lt"/>
              </a:rPr>
              <a:t> </a:t>
            </a:r>
            <a:r>
              <a:rPr lang="fi-FI" altLang="fi-FI" sz="1300" i="0" dirty="0" err="1">
                <a:latin typeface="+mj-lt"/>
              </a:rPr>
              <a:t>websites</a:t>
            </a:r>
            <a:r>
              <a:rPr lang="fi-FI" altLang="fi-FI" sz="1300" i="0" dirty="0">
                <a:latin typeface="+mj-lt"/>
              </a:rPr>
              <a:t> </a:t>
            </a:r>
            <a:r>
              <a:rPr lang="fi-FI" altLang="fi-FI" sz="1300" i="0" dirty="0" err="1">
                <a:latin typeface="+mj-lt"/>
              </a:rPr>
              <a:t>after</a:t>
            </a:r>
            <a:r>
              <a:rPr lang="fi-FI" altLang="fi-FI" sz="1300" i="0" dirty="0">
                <a:latin typeface="+mj-lt"/>
              </a:rPr>
              <a:t> </a:t>
            </a:r>
            <a:r>
              <a:rPr lang="fi-FI" altLang="fi-FI" sz="1300" i="0" dirty="0" err="1">
                <a:latin typeface="+mj-lt"/>
              </a:rPr>
              <a:t>officially</a:t>
            </a:r>
            <a:r>
              <a:rPr lang="fi-FI" altLang="fi-FI" sz="1300" i="0" dirty="0">
                <a:latin typeface="+mj-lt"/>
              </a:rPr>
              <a:t> </a:t>
            </a:r>
            <a:r>
              <a:rPr lang="fi-FI" altLang="fi-FI" sz="1300" i="0" dirty="0" err="1">
                <a:latin typeface="+mj-lt"/>
              </a:rPr>
              <a:t>accepted</a:t>
            </a:r>
            <a:r>
              <a:rPr lang="fi-FI" altLang="fi-FI" sz="1300" i="0" dirty="0">
                <a:latin typeface="+mj-lt"/>
              </a:rPr>
              <a:t> to </a:t>
            </a:r>
            <a:r>
              <a:rPr lang="fi-FI" altLang="fi-FI" sz="1300" i="0" dirty="0" err="1">
                <a:latin typeface="+mj-lt"/>
              </a:rPr>
              <a:t>study</a:t>
            </a:r>
            <a:r>
              <a:rPr lang="fi-FI" altLang="fi-FI" sz="1300" i="0" dirty="0">
                <a:latin typeface="+mj-lt"/>
              </a:rPr>
              <a:t> in Joensuu, </a:t>
            </a:r>
            <a:r>
              <a:rPr lang="fi-FI" altLang="fi-FI" sz="1300" i="0" dirty="0" err="1">
                <a:latin typeface="+mj-lt"/>
              </a:rPr>
              <a:t>read</a:t>
            </a:r>
            <a:r>
              <a:rPr lang="fi-FI" altLang="fi-FI" sz="1300" i="0" dirty="0">
                <a:latin typeface="+mj-lt"/>
              </a:rPr>
              <a:t> </a:t>
            </a:r>
            <a:r>
              <a:rPr lang="fi-FI" altLang="fi-FI" sz="1300" i="0" dirty="0" err="1">
                <a:latin typeface="+mj-lt"/>
              </a:rPr>
              <a:t>the</a:t>
            </a:r>
            <a:r>
              <a:rPr lang="fi-FI" altLang="fi-FI" sz="1300" i="0" dirty="0">
                <a:latin typeface="+mj-lt"/>
              </a:rPr>
              <a:t> </a:t>
            </a:r>
            <a:r>
              <a:rPr lang="fi-FI" altLang="fi-FI" sz="1300" i="0" dirty="0" err="1">
                <a:latin typeface="+mj-lt"/>
              </a:rPr>
              <a:t>instructions</a:t>
            </a:r>
            <a:r>
              <a:rPr lang="fi-FI" altLang="fi-FI" sz="1300" i="0" dirty="0">
                <a:latin typeface="+mj-lt"/>
              </a:rPr>
              <a:t> </a:t>
            </a:r>
            <a:r>
              <a:rPr lang="fi-FI" altLang="fi-FI" sz="1300" i="0" dirty="0" err="1">
                <a:latin typeface="+mj-lt"/>
              </a:rPr>
              <a:t>before</a:t>
            </a:r>
            <a:r>
              <a:rPr lang="fi-FI" altLang="fi-FI" sz="1300" i="0" dirty="0">
                <a:latin typeface="+mj-lt"/>
              </a:rPr>
              <a:t> </a:t>
            </a:r>
            <a:r>
              <a:rPr lang="fi-FI" altLang="fi-FI" sz="1300" i="0" dirty="0" err="1">
                <a:latin typeface="+mj-lt"/>
              </a:rPr>
              <a:t>submitting</a:t>
            </a:r>
            <a:r>
              <a:rPr lang="fi-FI" altLang="fi-FI" sz="1300" i="0" dirty="0">
                <a:latin typeface="+mj-lt"/>
              </a:rPr>
              <a:t> </a:t>
            </a:r>
            <a:r>
              <a:rPr lang="fi-FI" altLang="fi-FI" sz="1300" i="0" dirty="0" err="1">
                <a:latin typeface="+mj-lt"/>
              </a:rPr>
              <a:t>the</a:t>
            </a:r>
            <a:r>
              <a:rPr lang="fi-FI" altLang="fi-FI" sz="1300" i="0" dirty="0">
                <a:latin typeface="+mj-lt"/>
              </a:rPr>
              <a:t> </a:t>
            </a:r>
            <a:r>
              <a:rPr lang="fi-FI" altLang="fi-FI" sz="1300" i="0" dirty="0" err="1">
                <a:latin typeface="+mj-lt"/>
              </a:rPr>
              <a:t>form</a:t>
            </a:r>
            <a:endParaRPr lang="fi-FI" altLang="fi-FI" sz="1300" i="0" dirty="0">
              <a:latin typeface="+mj-lt"/>
            </a:endParaRPr>
          </a:p>
          <a:p>
            <a:pPr eaLnBrk="1" hangingPunct="1">
              <a:spcBef>
                <a:spcPts val="700"/>
              </a:spcBef>
              <a:buFont typeface="Trebuchet MS" panose="020B0603020202020204" pitchFamily="34" charset="0"/>
              <a:buChar char="•"/>
            </a:pPr>
            <a:r>
              <a:rPr lang="fi-FI" altLang="fi-FI" sz="1300" i="0" dirty="0">
                <a:latin typeface="+mj-lt"/>
              </a:rPr>
              <a:t>Set a </a:t>
            </a:r>
            <a:r>
              <a:rPr lang="fi-FI" altLang="fi-FI" sz="1300" i="0" dirty="0" err="1">
                <a:latin typeface="+mj-lt"/>
              </a:rPr>
              <a:t>wide</a:t>
            </a:r>
            <a:r>
              <a:rPr lang="fi-FI" altLang="fi-FI" sz="1300" i="0" dirty="0">
                <a:latin typeface="+mj-lt"/>
              </a:rPr>
              <a:t> </a:t>
            </a:r>
            <a:r>
              <a:rPr lang="fi-FI" altLang="fi-FI" sz="1300" i="0" dirty="0" err="1">
                <a:latin typeface="+mj-lt"/>
              </a:rPr>
              <a:t>search</a:t>
            </a:r>
            <a:r>
              <a:rPr lang="fi-FI" altLang="fi-FI" sz="1300" i="0" dirty="0">
                <a:latin typeface="+mj-lt"/>
              </a:rPr>
              <a:t> </a:t>
            </a:r>
            <a:r>
              <a:rPr lang="fi-FI" altLang="fi-FI" sz="1300" i="0" dirty="0" err="1">
                <a:latin typeface="+mj-lt"/>
              </a:rPr>
              <a:t>area</a:t>
            </a:r>
            <a:r>
              <a:rPr lang="fi-FI" altLang="fi-FI" sz="1300" i="0" dirty="0">
                <a:latin typeface="+mj-lt"/>
              </a:rPr>
              <a:t>!</a:t>
            </a:r>
          </a:p>
          <a:p>
            <a:pPr eaLnBrk="1" hangingPunct="1">
              <a:spcBef>
                <a:spcPts val="700"/>
              </a:spcBef>
              <a:buFont typeface="Trebuchet MS" panose="020B0603020202020204" pitchFamily="34" charset="0"/>
              <a:buChar char="•"/>
            </a:pPr>
            <a:r>
              <a:rPr lang="fi-FI" altLang="fi-FI" sz="1300" i="0" dirty="0" err="1">
                <a:latin typeface="+mj-lt"/>
              </a:rPr>
              <a:t>Offer</a:t>
            </a:r>
            <a:r>
              <a:rPr lang="fi-FI" altLang="fi-FI" sz="1300" i="0" dirty="0">
                <a:latin typeface="+mj-lt"/>
              </a:rPr>
              <a:t> </a:t>
            </a:r>
            <a:r>
              <a:rPr lang="fi-FI" altLang="fi-FI" sz="1300" i="0" dirty="0" err="1">
                <a:latin typeface="+mj-lt"/>
              </a:rPr>
              <a:t>will</a:t>
            </a:r>
            <a:r>
              <a:rPr lang="fi-FI" altLang="fi-FI" sz="1300" i="0" dirty="0">
                <a:latin typeface="+mj-lt"/>
              </a:rPr>
              <a:t> </a:t>
            </a:r>
            <a:r>
              <a:rPr lang="fi-FI" altLang="fi-FI" sz="1300" i="0" dirty="0" err="1">
                <a:latin typeface="+mj-lt"/>
              </a:rPr>
              <a:t>be</a:t>
            </a:r>
            <a:r>
              <a:rPr lang="fi-FI" altLang="fi-FI" sz="1300" i="0" dirty="0">
                <a:latin typeface="+mj-lt"/>
              </a:rPr>
              <a:t> </a:t>
            </a:r>
            <a:r>
              <a:rPr lang="fi-FI" altLang="fi-FI" sz="1300" i="0" dirty="0" err="1">
                <a:latin typeface="+mj-lt"/>
              </a:rPr>
              <a:t>sent</a:t>
            </a:r>
            <a:r>
              <a:rPr lang="fi-FI" altLang="fi-FI" sz="1300" i="0" dirty="0">
                <a:latin typeface="+mj-lt"/>
              </a:rPr>
              <a:t> as </a:t>
            </a:r>
            <a:r>
              <a:rPr lang="fi-FI" altLang="fi-FI" sz="1300" i="0" dirty="0" err="1">
                <a:latin typeface="+mj-lt"/>
              </a:rPr>
              <a:t>soon</a:t>
            </a:r>
            <a:r>
              <a:rPr lang="fi-FI" altLang="fi-FI" sz="1300" i="0" dirty="0">
                <a:latin typeface="+mj-lt"/>
              </a:rPr>
              <a:t> as </a:t>
            </a:r>
            <a:r>
              <a:rPr lang="fi-FI" altLang="fi-FI" sz="1300" i="0" dirty="0" err="1">
                <a:latin typeface="+mj-lt"/>
              </a:rPr>
              <a:t>we</a:t>
            </a:r>
            <a:r>
              <a:rPr lang="fi-FI" altLang="fi-FI" sz="1300" i="0" dirty="0">
                <a:latin typeface="+mj-lt"/>
              </a:rPr>
              <a:t> </a:t>
            </a:r>
            <a:r>
              <a:rPr lang="fi-FI" altLang="fi-FI" sz="1300" i="0" dirty="0" err="1">
                <a:latin typeface="+mj-lt"/>
              </a:rPr>
              <a:t>are</a:t>
            </a:r>
            <a:r>
              <a:rPr lang="fi-FI" altLang="fi-FI" sz="1300" i="0" dirty="0">
                <a:latin typeface="+mj-lt"/>
              </a:rPr>
              <a:t> </a:t>
            </a:r>
            <a:r>
              <a:rPr lang="fi-FI" altLang="fi-FI" sz="1300" i="0" dirty="0" err="1">
                <a:latin typeface="+mj-lt"/>
              </a:rPr>
              <a:t>able</a:t>
            </a:r>
            <a:r>
              <a:rPr lang="fi-FI" altLang="fi-FI" sz="1300" i="0" dirty="0">
                <a:latin typeface="+mj-lt"/>
              </a:rPr>
              <a:t> to </a:t>
            </a:r>
            <a:r>
              <a:rPr lang="fi-FI" altLang="fi-FI" sz="1300" i="0" dirty="0" err="1">
                <a:latin typeface="+mj-lt"/>
              </a:rPr>
              <a:t>offer</a:t>
            </a:r>
            <a:r>
              <a:rPr lang="fi-FI" altLang="fi-FI" sz="1300" i="0" dirty="0">
                <a:latin typeface="+mj-lt"/>
              </a:rPr>
              <a:t> </a:t>
            </a:r>
            <a:r>
              <a:rPr lang="fi-FI" altLang="fi-FI" sz="1300" i="0" dirty="0" err="1">
                <a:latin typeface="+mj-lt"/>
              </a:rPr>
              <a:t>housing</a:t>
            </a:r>
            <a:r>
              <a:rPr lang="fi-FI" altLang="fi-FI" sz="1300" i="0" dirty="0">
                <a:latin typeface="+mj-lt"/>
              </a:rPr>
              <a:t> </a:t>
            </a:r>
            <a:r>
              <a:rPr lang="fi-FI" altLang="fi-FI" sz="1300" i="0" dirty="0" err="1">
                <a:latin typeface="+mj-lt"/>
              </a:rPr>
              <a:t>that</a:t>
            </a:r>
            <a:r>
              <a:rPr lang="fi-FI" altLang="fi-FI" sz="1300" i="0" dirty="0">
                <a:latin typeface="+mj-lt"/>
              </a:rPr>
              <a:t> </a:t>
            </a:r>
            <a:r>
              <a:rPr lang="fi-FI" altLang="fi-FI" sz="1300" i="0" dirty="0" err="1">
                <a:latin typeface="+mj-lt"/>
              </a:rPr>
              <a:t>matches</a:t>
            </a:r>
            <a:r>
              <a:rPr lang="fi-FI" altLang="fi-FI" sz="1300" i="0" dirty="0">
                <a:latin typeface="+mj-lt"/>
              </a:rPr>
              <a:t> </a:t>
            </a:r>
            <a:r>
              <a:rPr lang="fi-FI" altLang="fi-FI" sz="1300" i="0" dirty="0" err="1">
                <a:latin typeface="+mj-lt"/>
              </a:rPr>
              <a:t>the</a:t>
            </a:r>
            <a:r>
              <a:rPr lang="fi-FI" altLang="fi-FI" sz="1300" i="0" dirty="0">
                <a:latin typeface="+mj-lt"/>
              </a:rPr>
              <a:t> </a:t>
            </a:r>
            <a:r>
              <a:rPr lang="fi-FI" altLang="fi-FI" sz="1300" i="0" dirty="0" err="1">
                <a:latin typeface="+mj-lt"/>
              </a:rPr>
              <a:t>search</a:t>
            </a:r>
            <a:r>
              <a:rPr lang="fi-FI" altLang="fi-FI" sz="1300" i="0" dirty="0">
                <a:latin typeface="+mj-lt"/>
              </a:rPr>
              <a:t>. </a:t>
            </a:r>
            <a:r>
              <a:rPr lang="fi-FI" altLang="fi-FI" sz="1300" i="0" dirty="0" err="1">
                <a:latin typeface="+mj-lt"/>
              </a:rPr>
              <a:t>Offer</a:t>
            </a:r>
            <a:r>
              <a:rPr lang="fi-FI" altLang="fi-FI" sz="1300" i="0" dirty="0">
                <a:latin typeface="+mj-lt"/>
              </a:rPr>
              <a:t> is </a:t>
            </a:r>
            <a:r>
              <a:rPr lang="fi-FI" altLang="fi-FI" sz="1300" i="0" dirty="0" err="1">
                <a:latin typeface="+mj-lt"/>
              </a:rPr>
              <a:t>sent</a:t>
            </a:r>
            <a:r>
              <a:rPr lang="fi-FI" altLang="fi-FI" sz="1300" i="0" dirty="0">
                <a:latin typeface="+mj-lt"/>
              </a:rPr>
              <a:t> </a:t>
            </a:r>
            <a:r>
              <a:rPr lang="fi-FI" altLang="fi-FI" sz="1300" i="0" dirty="0" err="1">
                <a:latin typeface="+mj-lt"/>
              </a:rPr>
              <a:t>by</a:t>
            </a:r>
            <a:r>
              <a:rPr lang="fi-FI" altLang="fi-FI" sz="1300" i="0" dirty="0">
                <a:latin typeface="+mj-lt"/>
              </a:rPr>
              <a:t> </a:t>
            </a:r>
            <a:r>
              <a:rPr lang="fi-FI" altLang="fi-FI" sz="1300" i="0" dirty="0" err="1">
                <a:latin typeface="+mj-lt"/>
              </a:rPr>
              <a:t>email</a:t>
            </a:r>
            <a:r>
              <a:rPr lang="fi-FI" altLang="fi-FI" sz="1300" i="0" dirty="0">
                <a:latin typeface="+mj-lt"/>
              </a:rPr>
              <a:t> (</a:t>
            </a:r>
            <a:r>
              <a:rPr lang="fi-FI" altLang="fi-FI" sz="1300" i="0" dirty="0" err="1">
                <a:latin typeface="+mj-lt"/>
              </a:rPr>
              <a:t>incl</a:t>
            </a:r>
            <a:r>
              <a:rPr lang="fi-FI" altLang="fi-FI" sz="1300" i="0" dirty="0">
                <a:latin typeface="+mj-lt"/>
              </a:rPr>
              <a:t>. </a:t>
            </a:r>
            <a:r>
              <a:rPr lang="fi-FI" altLang="fi-FI" sz="1300" i="0" dirty="0" err="1">
                <a:latin typeface="+mj-lt"/>
              </a:rPr>
              <a:t>Instructions</a:t>
            </a:r>
            <a:r>
              <a:rPr lang="fi-FI" altLang="fi-FI" sz="1300" i="0" dirty="0">
                <a:latin typeface="+mj-lt"/>
              </a:rPr>
              <a:t> </a:t>
            </a:r>
            <a:r>
              <a:rPr lang="fi-FI" altLang="fi-FI" sz="1300" i="0" dirty="0" err="1">
                <a:latin typeface="+mj-lt"/>
              </a:rPr>
              <a:t>how</a:t>
            </a:r>
            <a:r>
              <a:rPr lang="fi-FI" altLang="fi-FI" sz="1300" i="0" dirty="0">
                <a:latin typeface="+mj-lt"/>
              </a:rPr>
              <a:t> to </a:t>
            </a:r>
            <a:r>
              <a:rPr lang="fi-FI" altLang="fi-FI" sz="1300" i="0" dirty="0" err="1">
                <a:latin typeface="+mj-lt"/>
              </a:rPr>
              <a:t>accept</a:t>
            </a:r>
            <a:r>
              <a:rPr lang="fi-FI" altLang="fi-FI" sz="1300" i="0" dirty="0">
                <a:latin typeface="+mj-lt"/>
              </a:rPr>
              <a:t> </a:t>
            </a:r>
            <a:r>
              <a:rPr lang="fi-FI" altLang="fi-FI" sz="1300" i="0" dirty="0" err="1">
                <a:latin typeface="+mj-lt"/>
              </a:rPr>
              <a:t>the</a:t>
            </a:r>
            <a:r>
              <a:rPr lang="fi-FI" altLang="fi-FI" sz="1300" i="0" dirty="0">
                <a:latin typeface="+mj-lt"/>
              </a:rPr>
              <a:t> </a:t>
            </a:r>
            <a:r>
              <a:rPr lang="fi-FI" altLang="fi-FI" sz="1300" i="0" dirty="0" err="1">
                <a:latin typeface="+mj-lt"/>
              </a:rPr>
              <a:t>offer</a:t>
            </a:r>
            <a:r>
              <a:rPr lang="fi-FI" altLang="fi-FI" sz="1300" i="0" dirty="0">
                <a:latin typeface="+mj-lt"/>
              </a:rPr>
              <a:t> and </a:t>
            </a:r>
            <a:r>
              <a:rPr lang="fi-FI" altLang="fi-FI" sz="1300" i="0" dirty="0" err="1">
                <a:latin typeface="+mj-lt"/>
              </a:rPr>
              <a:t>sign</a:t>
            </a:r>
            <a:r>
              <a:rPr lang="fi-FI" altLang="fi-FI" sz="1300" i="0" dirty="0">
                <a:latin typeface="+mj-lt"/>
              </a:rPr>
              <a:t> </a:t>
            </a:r>
            <a:r>
              <a:rPr lang="fi-FI" altLang="fi-FI" sz="1300" i="0" dirty="0" err="1">
                <a:latin typeface="+mj-lt"/>
              </a:rPr>
              <a:t>the</a:t>
            </a:r>
            <a:r>
              <a:rPr lang="fi-FI" altLang="fi-FI" sz="1300" i="0" dirty="0">
                <a:latin typeface="+mj-lt"/>
              </a:rPr>
              <a:t> </a:t>
            </a:r>
            <a:r>
              <a:rPr lang="fi-FI" altLang="fi-FI" sz="1300" i="0" dirty="0" err="1">
                <a:latin typeface="+mj-lt"/>
              </a:rPr>
              <a:t>lease</a:t>
            </a:r>
            <a:r>
              <a:rPr lang="fi-FI" altLang="fi-FI" sz="1300" i="0" dirty="0">
                <a:latin typeface="+mj-lt"/>
              </a:rPr>
              <a:t>)</a:t>
            </a:r>
          </a:p>
          <a:p>
            <a:pPr>
              <a:spcBef>
                <a:spcPts val="700"/>
              </a:spcBef>
              <a:buFont typeface="Trebuchet MS" panose="020B0603020202020204" pitchFamily="34" charset="0"/>
              <a:buChar char="•"/>
            </a:pPr>
            <a:r>
              <a:rPr lang="en-US" sz="1300" i="0" dirty="0">
                <a:effectLst/>
                <a:latin typeface="+mj-lt"/>
                <a:ea typeface="Times New Roman" panose="02020603050405020304" pitchFamily="18" charset="0"/>
                <a:cs typeface="Times New Roman" panose="02020603050405020304" pitchFamily="18" charset="0"/>
              </a:rPr>
              <a:t>After </a:t>
            </a:r>
            <a:r>
              <a:rPr lang="en-US" sz="1300" i="0" dirty="0">
                <a:latin typeface="+mj-lt"/>
                <a:ea typeface="Times New Roman" panose="02020603050405020304" pitchFamily="18" charset="0"/>
                <a:cs typeface="Times New Roman" panose="02020603050405020304" pitchFamily="18" charset="0"/>
              </a:rPr>
              <a:t>signing the lease</a:t>
            </a:r>
            <a:r>
              <a:rPr lang="en-US" sz="1300" i="0" dirty="0">
                <a:effectLst/>
                <a:latin typeface="+mj-lt"/>
                <a:ea typeface="Times New Roman" panose="02020603050405020304" pitchFamily="18" charset="0"/>
                <a:cs typeface="Times New Roman" panose="02020603050405020304" pitchFamily="18" charset="0"/>
              </a:rPr>
              <a:t>: all the costs concerning accommodation need to be paid even if the arrival is canceled. The notice time is one calendar month. </a:t>
            </a:r>
          </a:p>
          <a:p>
            <a:pPr>
              <a:spcBef>
                <a:spcPts val="700"/>
              </a:spcBef>
            </a:pPr>
            <a:r>
              <a:rPr lang="en-US" sz="1300" i="0" u="sng" dirty="0">
                <a:solidFill>
                  <a:srgbClr val="FF0000"/>
                </a:solidFill>
                <a:effectLst/>
                <a:latin typeface="+mj-lt"/>
                <a:ea typeface="Calibri" panose="020F0502020204030204" pitchFamily="34" charset="0"/>
                <a:cs typeface="Times New Roman" panose="02020603050405020304" pitchFamily="18" charset="0"/>
              </a:rPr>
              <a:t>Do not accept the offer and sign the lease, if you’re not absolutely sure about your arrival</a:t>
            </a:r>
          </a:p>
          <a:p>
            <a:pPr>
              <a:spcBef>
                <a:spcPts val="700"/>
              </a:spcBef>
              <a:buFont typeface="Trebuchet MS" panose="020B0603020202020204" pitchFamily="34" charset="0"/>
              <a:buChar char="•"/>
            </a:pPr>
            <a:r>
              <a:rPr lang="en-US" sz="1300" i="0" dirty="0">
                <a:latin typeface="+mj-lt"/>
                <a:ea typeface="Calibri" panose="020F0502020204030204" pitchFamily="34" charset="0"/>
                <a:cs typeface="Times New Roman" panose="02020603050405020304" pitchFamily="18" charset="0"/>
              </a:rPr>
              <a:t>After you’ve signed the lease, we’ll send the moving in instructions and payment info to your email</a:t>
            </a:r>
          </a:p>
          <a:p>
            <a:pPr>
              <a:spcBef>
                <a:spcPts val="700"/>
              </a:spcBef>
              <a:buFont typeface="Trebuchet MS" panose="020B0603020202020204" pitchFamily="34" charset="0"/>
              <a:buChar char="•"/>
            </a:pPr>
            <a:r>
              <a:rPr lang="en-US" sz="1300" i="0" dirty="0">
                <a:effectLst/>
                <a:latin typeface="+mj-lt"/>
                <a:ea typeface="Calibri" panose="020F0502020204030204" pitchFamily="34" charset="0"/>
                <a:cs typeface="Times New Roman" panose="02020603050405020304" pitchFamily="18" charset="0"/>
              </a:rPr>
              <a:t>Note that leases are in full months!</a:t>
            </a:r>
            <a:endParaRPr lang="fi-FI" sz="1300" i="0" dirty="0">
              <a:effectLst/>
              <a:latin typeface="+mj-lt"/>
              <a:ea typeface="Calibri" panose="020F0502020204030204" pitchFamily="34" charset="0"/>
              <a:cs typeface="Times New Roman" panose="02020603050405020304" pitchFamily="18" charset="0"/>
            </a:endParaRPr>
          </a:p>
          <a:p>
            <a:pPr eaLnBrk="1" hangingPunct="1">
              <a:spcBef>
                <a:spcPts val="700"/>
              </a:spcBef>
              <a:buFont typeface="Trebuchet MS" panose="020B0603020202020204" pitchFamily="34" charset="0"/>
              <a:buChar char="•"/>
            </a:pPr>
            <a:endParaRPr lang="fi-FI" altLang="fi-FI" sz="2000" i="0" dirty="0"/>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16504669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407408" y="829147"/>
            <a:ext cx="6139941" cy="7017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MOVING IN</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171406" y="1619794"/>
            <a:ext cx="6549912" cy="37324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150000"/>
              </a:lnSpc>
              <a:spcBef>
                <a:spcPts val="1000"/>
              </a:spcBef>
              <a:defRPr sz="1400" i="1"/>
            </a:lvl1pPr>
          </a:lstStyle>
          <a:p>
            <a:pPr eaLnBrk="1" hangingPunct="1">
              <a:spcBef>
                <a:spcPts val="700"/>
              </a:spcBef>
              <a:buFont typeface="Trebuchet MS" panose="020B0603020202020204" pitchFamily="34" charset="0"/>
              <a:buChar char="•"/>
            </a:pPr>
            <a:r>
              <a:rPr lang="fi-FI" altLang="fi-FI" sz="1800" i="0" dirty="0" err="1">
                <a:latin typeface="+mj-lt"/>
              </a:rPr>
              <a:t>Get</a:t>
            </a:r>
            <a:r>
              <a:rPr lang="fi-FI" altLang="fi-FI" sz="1800" i="0" dirty="0">
                <a:latin typeface="+mj-lt"/>
              </a:rPr>
              <a:t> to </a:t>
            </a:r>
            <a:r>
              <a:rPr lang="fi-FI" altLang="fi-FI" sz="1800" i="0" dirty="0" err="1">
                <a:latin typeface="+mj-lt"/>
              </a:rPr>
              <a:t>know</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information</a:t>
            </a:r>
            <a:r>
              <a:rPr lang="fi-FI" altLang="fi-FI" sz="1800" i="0" dirty="0">
                <a:latin typeface="+mj-lt"/>
              </a:rPr>
              <a:t> on </a:t>
            </a:r>
            <a:r>
              <a:rPr lang="fi-FI" altLang="fi-FI" sz="1800" i="0" dirty="0" err="1">
                <a:latin typeface="+mj-lt"/>
              </a:rPr>
              <a:t>the</a:t>
            </a:r>
            <a:r>
              <a:rPr lang="fi-FI" altLang="fi-FI" sz="1800" i="0" dirty="0">
                <a:latin typeface="+mj-lt"/>
              </a:rPr>
              <a:t> </a:t>
            </a:r>
            <a:r>
              <a:rPr lang="fi-FI" altLang="fi-FI" sz="1800" i="0" dirty="0" err="1">
                <a:latin typeface="+mj-lt"/>
              </a:rPr>
              <a:t>lease</a:t>
            </a:r>
            <a:r>
              <a:rPr lang="fi-FI" altLang="fi-FI" sz="1800" i="0" dirty="0">
                <a:latin typeface="+mj-lt"/>
              </a:rPr>
              <a:t>, </a:t>
            </a:r>
            <a:r>
              <a:rPr lang="fi-FI" altLang="fi-FI" sz="1800" i="0" dirty="0" err="1">
                <a:latin typeface="+mj-lt"/>
              </a:rPr>
              <a:t>all</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attachments</a:t>
            </a:r>
            <a:r>
              <a:rPr lang="fi-FI" altLang="fi-FI" sz="1800" i="0" dirty="0">
                <a:latin typeface="+mj-lt"/>
              </a:rPr>
              <a:t> and </a:t>
            </a:r>
            <a:r>
              <a:rPr lang="fi-FI" altLang="fi-FI" sz="1800" i="0" dirty="0" err="1">
                <a:latin typeface="+mj-lt"/>
              </a:rPr>
              <a:t>information</a:t>
            </a:r>
            <a:r>
              <a:rPr lang="fi-FI" altLang="fi-FI" sz="1800" i="0" dirty="0">
                <a:latin typeface="+mj-lt"/>
              </a:rPr>
              <a:t> </a:t>
            </a:r>
            <a:r>
              <a:rPr lang="fi-FI" altLang="fi-FI" sz="1800" i="0" dirty="0" err="1">
                <a:latin typeface="+mj-lt"/>
              </a:rPr>
              <a:t>letter</a:t>
            </a:r>
            <a:r>
              <a:rPr lang="fi-FI" altLang="fi-FI" sz="1800" i="0" dirty="0">
                <a:latin typeface="+mj-lt"/>
              </a:rPr>
              <a:t> </a:t>
            </a:r>
            <a:r>
              <a:rPr lang="fi-FI" altLang="fi-FI" sz="1800" i="0" dirty="0" err="1">
                <a:latin typeface="+mj-lt"/>
              </a:rPr>
              <a:t>we</a:t>
            </a:r>
            <a:r>
              <a:rPr lang="fi-FI" altLang="fi-FI" sz="1800" i="0" dirty="0">
                <a:latin typeface="+mj-lt"/>
              </a:rPr>
              <a:t> </a:t>
            </a:r>
            <a:r>
              <a:rPr lang="fi-FI" altLang="fi-FI" sz="1800" i="0" dirty="0" err="1">
                <a:latin typeface="+mj-lt"/>
              </a:rPr>
              <a:t>have</a:t>
            </a:r>
            <a:r>
              <a:rPr lang="fi-FI" altLang="fi-FI" sz="1800" i="0" dirty="0">
                <a:latin typeface="+mj-lt"/>
              </a:rPr>
              <a:t> </a:t>
            </a:r>
            <a:r>
              <a:rPr lang="fi-FI" altLang="fi-FI" sz="1800" i="0" dirty="0" err="1">
                <a:latin typeface="+mj-lt"/>
              </a:rPr>
              <a:t>sent</a:t>
            </a:r>
            <a:r>
              <a:rPr lang="fi-FI" altLang="fi-FI" sz="1800" i="0" dirty="0">
                <a:latin typeface="+mj-lt"/>
              </a:rPr>
              <a:t>, </a:t>
            </a:r>
            <a:r>
              <a:rPr lang="fi-FI" altLang="fi-FI" sz="1800" i="0" dirty="0" err="1">
                <a:latin typeface="+mj-lt"/>
              </a:rPr>
              <a:t>especially</a:t>
            </a:r>
            <a:r>
              <a:rPr lang="fi-FI" altLang="fi-FI" sz="1800" i="0" dirty="0">
                <a:latin typeface="+mj-lt"/>
              </a:rPr>
              <a:t> </a:t>
            </a:r>
            <a:r>
              <a:rPr lang="fi-FI" altLang="fi-FI" sz="1800" i="0" dirty="0" err="1">
                <a:latin typeface="+mj-lt"/>
              </a:rPr>
              <a:t>our</a:t>
            </a:r>
            <a:r>
              <a:rPr lang="fi-FI" altLang="fi-FI" sz="1800" i="0" dirty="0">
                <a:latin typeface="+mj-lt"/>
              </a:rPr>
              <a:t> </a:t>
            </a:r>
            <a:r>
              <a:rPr lang="fi-FI" altLang="fi-FI" sz="1800" i="0" dirty="0" err="1">
                <a:latin typeface="+mj-lt"/>
              </a:rPr>
              <a:t>rules</a:t>
            </a:r>
            <a:r>
              <a:rPr lang="fi-FI" altLang="fi-FI" sz="1800" i="0" dirty="0">
                <a:latin typeface="+mj-lt"/>
              </a:rPr>
              <a:t> and </a:t>
            </a:r>
            <a:r>
              <a:rPr lang="fi-FI" altLang="fi-FI" sz="1800" i="0" dirty="0" err="1">
                <a:latin typeface="+mj-lt"/>
              </a:rPr>
              <a:t>regulations</a:t>
            </a:r>
            <a:endParaRPr lang="fi-FI" altLang="fi-FI" sz="1800" i="0" dirty="0">
              <a:latin typeface="+mj-lt"/>
            </a:endParaRPr>
          </a:p>
          <a:p>
            <a:pPr eaLnBrk="1" hangingPunct="1">
              <a:spcBef>
                <a:spcPts val="700"/>
              </a:spcBef>
              <a:buFont typeface="Trebuchet MS" panose="020B0603020202020204" pitchFamily="34" charset="0"/>
              <a:buChar char="•"/>
            </a:pPr>
            <a:r>
              <a:rPr lang="fi-FI" altLang="fi-FI" sz="1800" i="0" dirty="0" err="1">
                <a:latin typeface="+mj-lt"/>
              </a:rPr>
              <a:t>Lease</a:t>
            </a:r>
            <a:r>
              <a:rPr lang="fi-FI" altLang="fi-FI" sz="1800" i="0" dirty="0">
                <a:latin typeface="+mj-lt"/>
              </a:rPr>
              <a:t> and </a:t>
            </a:r>
            <a:r>
              <a:rPr lang="fi-FI" altLang="fi-FI" sz="1800" i="0" dirty="0" err="1">
                <a:latin typeface="+mj-lt"/>
              </a:rPr>
              <a:t>terms</a:t>
            </a:r>
            <a:r>
              <a:rPr lang="fi-FI" altLang="fi-FI" sz="1800" i="0" dirty="0">
                <a:latin typeface="+mj-lt"/>
              </a:rPr>
              <a:t> of </a:t>
            </a:r>
            <a:r>
              <a:rPr lang="fi-FI" altLang="fi-FI" sz="1800" i="0" dirty="0" err="1">
                <a:latin typeface="+mj-lt"/>
              </a:rPr>
              <a:t>lease</a:t>
            </a:r>
            <a:r>
              <a:rPr lang="fi-FI" altLang="fi-FI" sz="1800" i="0" dirty="0">
                <a:latin typeface="+mj-lt"/>
              </a:rPr>
              <a:t> </a:t>
            </a:r>
            <a:r>
              <a:rPr lang="fi-FI" altLang="fi-FI" sz="1800" i="0" dirty="0" err="1">
                <a:latin typeface="+mj-lt"/>
              </a:rPr>
              <a:t>are</a:t>
            </a:r>
            <a:r>
              <a:rPr lang="fi-FI" altLang="fi-FI" sz="1800" i="0" dirty="0">
                <a:latin typeface="+mj-lt"/>
              </a:rPr>
              <a:t> </a:t>
            </a:r>
            <a:r>
              <a:rPr lang="fi-FI" altLang="fi-FI" sz="1800" i="0" dirty="0" err="1">
                <a:latin typeface="+mj-lt"/>
              </a:rPr>
              <a:t>based</a:t>
            </a:r>
            <a:r>
              <a:rPr lang="fi-FI" altLang="fi-FI" sz="1800" i="0" dirty="0">
                <a:latin typeface="+mj-lt"/>
              </a:rPr>
              <a:t> on </a:t>
            </a:r>
            <a:r>
              <a:rPr lang="fi-FI" altLang="fi-FI" sz="1800" i="0" dirty="0" err="1">
                <a:latin typeface="+mj-lt"/>
              </a:rPr>
              <a:t>Finnish</a:t>
            </a:r>
            <a:r>
              <a:rPr lang="fi-FI" altLang="fi-FI" sz="1800" i="0" dirty="0">
                <a:latin typeface="+mj-lt"/>
              </a:rPr>
              <a:t> </a:t>
            </a:r>
            <a:r>
              <a:rPr lang="fi-FI" altLang="fi-FI" sz="1800" i="0" dirty="0" err="1">
                <a:latin typeface="+mj-lt"/>
              </a:rPr>
              <a:t>law</a:t>
            </a:r>
            <a:endParaRPr lang="fi-FI" altLang="fi-FI" sz="1800" i="0" dirty="0">
              <a:latin typeface="+mj-lt"/>
            </a:endParaRPr>
          </a:p>
          <a:p>
            <a:pPr eaLnBrk="1" hangingPunct="1">
              <a:spcBef>
                <a:spcPts val="700"/>
              </a:spcBef>
              <a:buFont typeface="Trebuchet MS" panose="020B0603020202020204" pitchFamily="34" charset="0"/>
              <a:buChar char="•"/>
            </a:pPr>
            <a:r>
              <a:rPr lang="fi-FI" altLang="fi-FI" sz="1800" i="0" dirty="0">
                <a:latin typeface="+mj-lt"/>
              </a:rPr>
              <a:t>For </a:t>
            </a:r>
            <a:r>
              <a:rPr lang="fi-FI" altLang="fi-FI" sz="1800" i="0" dirty="0" err="1">
                <a:latin typeface="+mj-lt"/>
              </a:rPr>
              <a:t>exchange</a:t>
            </a:r>
            <a:r>
              <a:rPr lang="fi-FI" altLang="fi-FI" sz="1800" i="0" dirty="0">
                <a:latin typeface="+mj-lt"/>
              </a:rPr>
              <a:t>/</a:t>
            </a:r>
            <a:r>
              <a:rPr lang="fi-FI" altLang="fi-FI" sz="1800" i="0" dirty="0" err="1">
                <a:latin typeface="+mj-lt"/>
              </a:rPr>
              <a:t>short</a:t>
            </a:r>
            <a:r>
              <a:rPr lang="fi-FI" altLang="fi-FI" sz="1800" i="0" dirty="0">
                <a:latin typeface="+mj-lt"/>
              </a:rPr>
              <a:t> </a:t>
            </a:r>
            <a:r>
              <a:rPr lang="fi-FI" altLang="fi-FI" sz="1800" i="0" dirty="0" err="1">
                <a:latin typeface="+mj-lt"/>
              </a:rPr>
              <a:t>stay</a:t>
            </a:r>
            <a:r>
              <a:rPr lang="fi-FI" altLang="fi-FI" sz="1800" i="0" dirty="0">
                <a:latin typeface="+mj-lt"/>
              </a:rPr>
              <a:t> </a:t>
            </a:r>
            <a:r>
              <a:rPr lang="fi-FI" altLang="fi-FI" sz="1800" i="0" dirty="0" err="1">
                <a:latin typeface="+mj-lt"/>
              </a:rPr>
              <a:t>students</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leases</a:t>
            </a:r>
            <a:r>
              <a:rPr lang="fi-FI" altLang="fi-FI" sz="1800" i="0" dirty="0">
                <a:latin typeface="+mj-lt"/>
              </a:rPr>
              <a:t> </a:t>
            </a:r>
            <a:r>
              <a:rPr lang="fi-FI" altLang="fi-FI" sz="1800" i="0" dirty="0" err="1">
                <a:latin typeface="+mj-lt"/>
              </a:rPr>
              <a:t>are</a:t>
            </a:r>
            <a:r>
              <a:rPr lang="fi-FI" altLang="fi-FI" sz="1800" i="0" dirty="0">
                <a:latin typeface="+mj-lt"/>
              </a:rPr>
              <a:t> </a:t>
            </a:r>
            <a:r>
              <a:rPr lang="fi-FI" altLang="fi-FI" sz="1800" i="0" dirty="0" err="1">
                <a:latin typeface="+mj-lt"/>
              </a:rPr>
              <a:t>fixed</a:t>
            </a:r>
            <a:r>
              <a:rPr lang="fi-FI" altLang="fi-FI" sz="1800" i="0" dirty="0">
                <a:latin typeface="+mj-lt"/>
              </a:rPr>
              <a:t> </a:t>
            </a:r>
            <a:r>
              <a:rPr lang="fi-FI" altLang="fi-FI" sz="1800" i="0" dirty="0" err="1">
                <a:latin typeface="+mj-lt"/>
              </a:rPr>
              <a:t>term</a:t>
            </a:r>
            <a:r>
              <a:rPr lang="fi-FI" altLang="fi-FI" sz="1800" i="0" dirty="0">
                <a:latin typeface="+mj-lt"/>
              </a:rPr>
              <a:t>,</a:t>
            </a:r>
            <a:r>
              <a:rPr lang="fi-FI" altLang="fi-FI" sz="1800" u="sng" dirty="0">
                <a:latin typeface="+mj-lt"/>
              </a:rPr>
              <a:t> </a:t>
            </a:r>
            <a:r>
              <a:rPr lang="fi-FI" altLang="fi-FI" sz="1800" i="0" u="sng" dirty="0" err="1">
                <a:latin typeface="+mj-lt"/>
              </a:rPr>
              <a:t>others</a:t>
            </a:r>
            <a:r>
              <a:rPr lang="fi-FI" altLang="fi-FI" sz="1800" i="0" u="sng" dirty="0">
                <a:latin typeface="+mj-lt"/>
              </a:rPr>
              <a:t> </a:t>
            </a:r>
            <a:r>
              <a:rPr lang="fi-FI" altLang="fi-FI" sz="1800" i="0" u="sng" dirty="0" err="1">
                <a:latin typeface="+mj-lt"/>
              </a:rPr>
              <a:t>are</a:t>
            </a:r>
            <a:r>
              <a:rPr lang="fi-FI" altLang="fi-FI" sz="1800" i="0" u="sng" dirty="0">
                <a:latin typeface="+mj-lt"/>
              </a:rPr>
              <a:t> </a:t>
            </a:r>
            <a:r>
              <a:rPr lang="fi-FI" altLang="fi-FI" sz="1800" i="0" dirty="0" err="1">
                <a:latin typeface="+mj-lt"/>
              </a:rPr>
              <a:t>valid</a:t>
            </a:r>
            <a:r>
              <a:rPr lang="fi-FI" altLang="fi-FI" sz="1800" i="0" dirty="0">
                <a:latin typeface="+mj-lt"/>
              </a:rPr>
              <a:t> </a:t>
            </a:r>
            <a:r>
              <a:rPr lang="fi-FI" altLang="fi-FI" sz="1800" i="0" dirty="0" err="1">
                <a:latin typeface="+mj-lt"/>
              </a:rPr>
              <a:t>until</a:t>
            </a:r>
            <a:r>
              <a:rPr lang="fi-FI" altLang="fi-FI" sz="1800" i="0" dirty="0">
                <a:latin typeface="+mj-lt"/>
              </a:rPr>
              <a:t> </a:t>
            </a:r>
            <a:r>
              <a:rPr lang="fi-FI" altLang="fi-FI" sz="1800" i="0" dirty="0" err="1">
                <a:latin typeface="+mj-lt"/>
              </a:rPr>
              <a:t>further</a:t>
            </a:r>
            <a:r>
              <a:rPr lang="fi-FI" altLang="fi-FI" sz="1800" i="0" dirty="0">
                <a:latin typeface="+mj-lt"/>
              </a:rPr>
              <a:t> </a:t>
            </a:r>
            <a:r>
              <a:rPr lang="fi-FI" altLang="fi-FI" sz="1800" i="0" dirty="0" err="1">
                <a:latin typeface="+mj-lt"/>
              </a:rPr>
              <a:t>notice</a:t>
            </a:r>
            <a:r>
              <a:rPr lang="fi-FI" altLang="fi-FI" sz="1800" i="0" dirty="0">
                <a:latin typeface="+mj-lt"/>
              </a:rPr>
              <a:t>. </a:t>
            </a:r>
            <a:r>
              <a:rPr lang="fi-FI" altLang="fi-FI" sz="1800" i="0" u="sng" dirty="0" err="1">
                <a:latin typeface="+mj-lt"/>
              </a:rPr>
              <a:t>Check</a:t>
            </a:r>
            <a:r>
              <a:rPr lang="fi-FI" altLang="fi-FI" sz="1800" i="0" u="sng" dirty="0">
                <a:latin typeface="+mj-lt"/>
              </a:rPr>
              <a:t> </a:t>
            </a:r>
            <a:r>
              <a:rPr lang="fi-FI" altLang="fi-FI" sz="1800" i="0" u="sng" dirty="0" err="1">
                <a:latin typeface="+mj-lt"/>
              </a:rPr>
              <a:t>the</a:t>
            </a:r>
            <a:r>
              <a:rPr lang="fi-FI" altLang="fi-FI" sz="1800" i="0" u="sng" dirty="0">
                <a:latin typeface="+mj-lt"/>
              </a:rPr>
              <a:t> </a:t>
            </a:r>
            <a:r>
              <a:rPr lang="fi-FI" altLang="fi-FI" sz="1800" i="0" u="sng" dirty="0" err="1">
                <a:latin typeface="+mj-lt"/>
              </a:rPr>
              <a:t>dates</a:t>
            </a:r>
            <a:r>
              <a:rPr lang="fi-FI" altLang="fi-FI" sz="1800" i="0" u="sng" dirty="0">
                <a:latin typeface="+mj-lt"/>
              </a:rPr>
              <a:t> </a:t>
            </a:r>
            <a:r>
              <a:rPr lang="fi-FI" altLang="fi-FI" sz="1800" i="0" u="sng" dirty="0" err="1">
                <a:latin typeface="+mj-lt"/>
              </a:rPr>
              <a:t>from</a:t>
            </a:r>
            <a:r>
              <a:rPr lang="fi-FI" altLang="fi-FI" sz="1800" i="0" u="sng" dirty="0">
                <a:latin typeface="+mj-lt"/>
              </a:rPr>
              <a:t> </a:t>
            </a:r>
            <a:r>
              <a:rPr lang="fi-FI" altLang="fi-FI" sz="1800" i="0" u="sng" dirty="0" err="1">
                <a:latin typeface="+mj-lt"/>
              </a:rPr>
              <a:t>your</a:t>
            </a:r>
            <a:r>
              <a:rPr lang="fi-FI" altLang="fi-FI" sz="1800" i="0" u="sng" dirty="0">
                <a:latin typeface="+mj-lt"/>
              </a:rPr>
              <a:t> </a:t>
            </a:r>
            <a:r>
              <a:rPr lang="fi-FI" altLang="fi-FI" sz="1800" i="0" u="sng" dirty="0" err="1">
                <a:latin typeface="+mj-lt"/>
              </a:rPr>
              <a:t>lease</a:t>
            </a:r>
            <a:r>
              <a:rPr lang="fi-FI" altLang="fi-FI" sz="1800" i="0" u="sng" dirty="0">
                <a:latin typeface="+mj-lt"/>
              </a:rPr>
              <a:t>!</a:t>
            </a:r>
          </a:p>
          <a:p>
            <a:pPr eaLnBrk="1" hangingPunct="1">
              <a:spcBef>
                <a:spcPts val="700"/>
              </a:spcBef>
              <a:buFont typeface="Trebuchet MS" panose="020B0603020202020204" pitchFamily="34" charset="0"/>
              <a:buChar char="•"/>
            </a:pPr>
            <a:r>
              <a:rPr lang="fi-FI" altLang="fi-FI" sz="1800" i="0" u="sng" dirty="0">
                <a:latin typeface="+mj-lt"/>
              </a:rPr>
              <a:t>One </a:t>
            </a:r>
            <a:r>
              <a:rPr lang="fi-FI" altLang="fi-FI" sz="1800" i="0" u="sng" dirty="0" err="1">
                <a:latin typeface="+mj-lt"/>
              </a:rPr>
              <a:t>calendar</a:t>
            </a:r>
            <a:r>
              <a:rPr lang="fi-FI" altLang="fi-FI" sz="1800" i="0" u="sng" dirty="0">
                <a:latin typeface="+mj-lt"/>
              </a:rPr>
              <a:t> </a:t>
            </a:r>
            <a:r>
              <a:rPr lang="fi-FI" altLang="fi-FI" sz="1800" i="0" u="sng" dirty="0" err="1">
                <a:latin typeface="+mj-lt"/>
              </a:rPr>
              <a:t>months</a:t>
            </a:r>
            <a:r>
              <a:rPr lang="fi-FI" altLang="fi-FI" sz="1800" i="0" u="sng" dirty="0">
                <a:latin typeface="+mj-lt"/>
              </a:rPr>
              <a:t>’ </a:t>
            </a:r>
            <a:r>
              <a:rPr lang="fi-FI" altLang="fi-FI" sz="1800" i="0" u="sng" dirty="0" err="1">
                <a:latin typeface="+mj-lt"/>
              </a:rPr>
              <a:t>notice</a:t>
            </a:r>
            <a:r>
              <a:rPr lang="fi-FI" altLang="fi-FI" sz="1800" i="0" u="sng" dirty="0">
                <a:latin typeface="+mj-lt"/>
              </a:rPr>
              <a:t> </a:t>
            </a:r>
            <a:r>
              <a:rPr lang="fi-FI" altLang="fi-FI" sz="1800" i="0" u="sng" dirty="0" err="1">
                <a:latin typeface="+mj-lt"/>
              </a:rPr>
              <a:t>time</a:t>
            </a:r>
            <a:r>
              <a:rPr lang="fi-FI" altLang="fi-FI" sz="1800" i="0" u="sng" dirty="0">
                <a:latin typeface="+mj-lt"/>
              </a:rPr>
              <a:t> (</a:t>
            </a:r>
            <a:r>
              <a:rPr lang="fi-FI" altLang="fi-FI" sz="1800" i="0" u="sng" dirty="0" err="1">
                <a:latin typeface="+mj-lt"/>
              </a:rPr>
              <a:t>giving</a:t>
            </a:r>
            <a:r>
              <a:rPr lang="fi-FI" altLang="fi-FI" sz="1800" i="0" u="sng" dirty="0">
                <a:latin typeface="+mj-lt"/>
              </a:rPr>
              <a:t> </a:t>
            </a:r>
            <a:r>
              <a:rPr lang="fi-FI" altLang="fi-FI" sz="1800" i="0" u="sng" dirty="0" err="1">
                <a:latin typeface="+mj-lt"/>
              </a:rPr>
              <a:t>notice</a:t>
            </a:r>
            <a:r>
              <a:rPr lang="fi-FI" altLang="fi-FI" sz="1800" i="0" u="sng" dirty="0">
                <a:latin typeface="+mj-lt"/>
              </a:rPr>
              <a:t> </a:t>
            </a:r>
            <a:r>
              <a:rPr lang="fi-FI" altLang="fi-FI" sz="1800" i="0" u="sng" dirty="0" err="1">
                <a:latin typeface="+mj-lt"/>
              </a:rPr>
              <a:t>by</a:t>
            </a:r>
            <a:r>
              <a:rPr lang="fi-FI" altLang="fi-FI" sz="1800" i="0" u="sng" dirty="0">
                <a:latin typeface="+mj-lt"/>
              </a:rPr>
              <a:t> </a:t>
            </a:r>
            <a:r>
              <a:rPr lang="fi-FI" altLang="fi-FI" sz="1800" i="0" u="sng" dirty="0" err="1">
                <a:latin typeface="+mj-lt"/>
              </a:rPr>
              <a:t>online</a:t>
            </a:r>
            <a:r>
              <a:rPr lang="fi-FI" altLang="fi-FI" sz="1800" i="0" u="sng" dirty="0">
                <a:latin typeface="+mj-lt"/>
              </a:rPr>
              <a:t> </a:t>
            </a:r>
            <a:r>
              <a:rPr lang="fi-FI" altLang="fi-FI" sz="1800" i="0" u="sng" dirty="0" err="1">
                <a:latin typeface="+mj-lt"/>
              </a:rPr>
              <a:t>form</a:t>
            </a:r>
            <a:r>
              <a:rPr lang="fi-FI" altLang="fi-FI" sz="1800" i="0" u="sng" dirty="0">
                <a:latin typeface="+mj-lt"/>
              </a:rPr>
              <a:t>) </a:t>
            </a:r>
          </a:p>
          <a:p>
            <a:pPr eaLnBrk="1" hangingPunct="1">
              <a:spcBef>
                <a:spcPts val="700"/>
              </a:spcBef>
              <a:buFont typeface="Trebuchet MS" panose="020B0603020202020204" pitchFamily="34" charset="0"/>
              <a:buChar char="•"/>
            </a:pPr>
            <a:r>
              <a:rPr lang="en-US" altLang="fi-FI" sz="1800" i="0" dirty="0">
                <a:latin typeface="+mj-lt"/>
              </a:rPr>
              <a:t>Check the housing unit info on our website (</a:t>
            </a:r>
            <a:r>
              <a:rPr lang="en-US" altLang="fi-FI" sz="1800" i="0" dirty="0" err="1">
                <a:latin typeface="+mj-lt"/>
              </a:rPr>
              <a:t>e.g</a:t>
            </a:r>
            <a:r>
              <a:rPr lang="en-US" altLang="fi-FI" sz="1800" i="0" dirty="0">
                <a:latin typeface="+mj-lt"/>
              </a:rPr>
              <a:t> location of storages, laundry room, sauna…)</a:t>
            </a: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TSIKKO"/>
          <p:cNvSpPr txBox="1"/>
          <p:nvPr/>
        </p:nvSpPr>
        <p:spPr>
          <a:xfrm>
            <a:off x="4608576" y="932689"/>
            <a:ext cx="5938773" cy="7017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defRPr sz="4400">
                <a:latin typeface="Montserrat Regular"/>
                <a:ea typeface="Montserrat Regular"/>
                <a:cs typeface="Montserrat Regular"/>
                <a:sym typeface="Montserrat Regular"/>
              </a:defRPr>
            </a:lvl1pPr>
          </a:lstStyle>
          <a:p>
            <a:r>
              <a:rPr lang="fi-FI" dirty="0"/>
              <a:t>KEYS</a:t>
            </a:r>
            <a:endParaRPr dirty="0"/>
          </a:p>
        </p:txBody>
      </p:sp>
      <p:sp>
        <p:nvSpPr>
          <p:cNvPr id="323" name="&quot;Sed ut perspiciatis unde omnis iste natus error sit voluptatem accusantium doloremque laudantium, totam rem aperiam, eaque ipsa quae ab illo inventore veritatis et quasi architecto beatae vitae dicta sunt explicabo. Nemo enim ipsam voluptatem quia voluptas"/>
          <p:cNvSpPr txBox="1"/>
          <p:nvPr/>
        </p:nvSpPr>
        <p:spPr>
          <a:xfrm>
            <a:off x="4443984" y="1728216"/>
            <a:ext cx="6277333" cy="488915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50000"/>
              </a:lnSpc>
              <a:spcBef>
                <a:spcPts val="1000"/>
              </a:spcBef>
              <a:defRPr sz="1400" i="1"/>
            </a:lvl1pPr>
          </a:lstStyle>
          <a:p>
            <a:pPr marL="457200" indent="-457200">
              <a:spcBef>
                <a:spcPts val="700"/>
              </a:spcBef>
              <a:buFont typeface="Arial" panose="020B0604020202020204" pitchFamily="34" charset="0"/>
              <a:buChar char="•"/>
              <a:defRPr/>
            </a:pPr>
            <a:r>
              <a:rPr lang="fi-FI" altLang="fi-FI" sz="1800" i="0" dirty="0" err="1">
                <a:latin typeface="+mj-lt"/>
              </a:rPr>
              <a:t>Keys</a:t>
            </a:r>
            <a:r>
              <a:rPr lang="fi-FI" altLang="fi-FI" sz="1800" i="0" dirty="0">
                <a:latin typeface="+mj-lt"/>
              </a:rPr>
              <a:t> </a:t>
            </a:r>
            <a:r>
              <a:rPr lang="fi-FI" altLang="fi-FI" sz="1800" i="0" dirty="0" err="1">
                <a:latin typeface="+mj-lt"/>
              </a:rPr>
              <a:t>can</a:t>
            </a:r>
            <a:r>
              <a:rPr lang="fi-FI" altLang="fi-FI" sz="1800" i="0" dirty="0">
                <a:latin typeface="+mj-lt"/>
              </a:rPr>
              <a:t> </a:t>
            </a:r>
            <a:r>
              <a:rPr lang="fi-FI" altLang="fi-FI" sz="1800" i="0" dirty="0" err="1">
                <a:latin typeface="+mj-lt"/>
              </a:rPr>
              <a:t>be</a:t>
            </a:r>
            <a:r>
              <a:rPr lang="fi-FI" altLang="fi-FI" sz="1800" i="0" dirty="0">
                <a:latin typeface="+mj-lt"/>
              </a:rPr>
              <a:t> </a:t>
            </a:r>
            <a:r>
              <a:rPr lang="fi-FI" altLang="fi-FI" sz="1800" i="0" dirty="0" err="1">
                <a:latin typeface="+mj-lt"/>
              </a:rPr>
              <a:t>fetched</a:t>
            </a:r>
            <a:r>
              <a:rPr lang="fi-FI" altLang="fi-FI" sz="1800" i="0" dirty="0">
                <a:latin typeface="+mj-lt"/>
              </a:rPr>
              <a:t> </a:t>
            </a:r>
            <a:r>
              <a:rPr lang="fi-FI" altLang="fi-FI" sz="1800" i="0" dirty="0" err="1">
                <a:latin typeface="+mj-lt"/>
              </a:rPr>
              <a:t>from</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key</a:t>
            </a:r>
            <a:r>
              <a:rPr lang="fi-FI" altLang="fi-FI" sz="1800" i="0" dirty="0">
                <a:latin typeface="+mj-lt"/>
              </a:rPr>
              <a:t> </a:t>
            </a:r>
            <a:r>
              <a:rPr lang="fi-FI" altLang="fi-FI" sz="1800" i="0" dirty="0" err="1">
                <a:latin typeface="+mj-lt"/>
              </a:rPr>
              <a:t>lockers</a:t>
            </a:r>
            <a:r>
              <a:rPr lang="fi-FI" altLang="fi-FI" sz="1800" i="0" dirty="0">
                <a:latin typeface="+mj-lt"/>
              </a:rPr>
              <a:t> in </a:t>
            </a:r>
            <a:r>
              <a:rPr lang="fi-FI" altLang="fi-FI" sz="1800" i="0" dirty="0" err="1">
                <a:latin typeface="+mj-lt"/>
              </a:rPr>
              <a:t>the</a:t>
            </a:r>
            <a:r>
              <a:rPr lang="fi-FI" altLang="fi-FI" sz="1800" i="0" dirty="0">
                <a:latin typeface="+mj-lt"/>
              </a:rPr>
              <a:t> </a:t>
            </a:r>
            <a:r>
              <a:rPr lang="fi-FI" altLang="fi-FI" sz="1800" i="0" dirty="0" err="1">
                <a:latin typeface="+mj-lt"/>
              </a:rPr>
              <a:t>office</a:t>
            </a:r>
            <a:r>
              <a:rPr lang="fi-FI" altLang="fi-FI" sz="1800" i="0" dirty="0">
                <a:latin typeface="+mj-lt"/>
              </a:rPr>
              <a:t> </a:t>
            </a:r>
            <a:r>
              <a:rPr lang="fi-FI" altLang="fi-FI" sz="1800" i="0" dirty="0" err="1">
                <a:latin typeface="+mj-lt"/>
              </a:rPr>
              <a:t>building’s</a:t>
            </a:r>
            <a:r>
              <a:rPr lang="fi-FI" altLang="fi-FI" sz="1800" i="0" dirty="0">
                <a:latin typeface="+mj-lt"/>
              </a:rPr>
              <a:t> </a:t>
            </a:r>
            <a:r>
              <a:rPr lang="fi-FI" altLang="fi-FI" sz="1800" i="0" dirty="0" err="1">
                <a:latin typeface="+mj-lt"/>
              </a:rPr>
              <a:t>hallway</a:t>
            </a:r>
            <a:r>
              <a:rPr lang="fi-FI" altLang="fi-FI" sz="1800" i="0" dirty="0">
                <a:latin typeface="+mj-lt"/>
              </a:rPr>
              <a:t> (</a:t>
            </a:r>
            <a:r>
              <a:rPr lang="fi-FI" altLang="fi-FI" sz="1800" i="0" dirty="0" err="1">
                <a:latin typeface="+mj-lt"/>
              </a:rPr>
              <a:t>available</a:t>
            </a:r>
            <a:r>
              <a:rPr lang="fi-FI" altLang="fi-FI" sz="1800" i="0" dirty="0">
                <a:latin typeface="+mj-lt"/>
              </a:rPr>
              <a:t> 24/7) </a:t>
            </a:r>
            <a:r>
              <a:rPr lang="fi-FI" altLang="fi-FI" sz="1800" i="0" dirty="0" err="1">
                <a:latin typeface="+mj-lt"/>
              </a:rPr>
              <a:t>or</a:t>
            </a:r>
            <a:r>
              <a:rPr lang="fi-FI" altLang="fi-FI" sz="1800" i="0" dirty="0">
                <a:latin typeface="+mj-lt"/>
              </a:rPr>
              <a:t> </a:t>
            </a:r>
            <a:r>
              <a:rPr lang="fi-FI" altLang="fi-FI" sz="1800" i="0" dirty="0" err="1">
                <a:latin typeface="+mj-lt"/>
              </a:rPr>
              <a:t>from</a:t>
            </a:r>
            <a:r>
              <a:rPr lang="fi-FI" altLang="fi-FI" sz="1800" i="0" dirty="0">
                <a:latin typeface="+mj-lt"/>
              </a:rPr>
              <a:t> </a:t>
            </a:r>
            <a:r>
              <a:rPr lang="fi-FI" altLang="fi-FI" sz="1800" i="0" dirty="0" err="1">
                <a:latin typeface="+mj-lt"/>
              </a:rPr>
              <a:t>the</a:t>
            </a:r>
            <a:r>
              <a:rPr lang="fi-FI" altLang="fi-FI" sz="1800" i="0" dirty="0">
                <a:latin typeface="+mj-lt"/>
              </a:rPr>
              <a:t> Elli </a:t>
            </a:r>
            <a:r>
              <a:rPr lang="fi-FI" altLang="fi-FI" sz="1800" i="0" dirty="0" err="1">
                <a:latin typeface="+mj-lt"/>
              </a:rPr>
              <a:t>office</a:t>
            </a:r>
            <a:r>
              <a:rPr lang="fi-FI" altLang="fi-FI" sz="1800" i="0" dirty="0">
                <a:latin typeface="+mj-lt"/>
              </a:rPr>
              <a:t> </a:t>
            </a:r>
            <a:r>
              <a:rPr lang="fi-FI" altLang="fi-FI" sz="1800" i="0" dirty="0" err="1">
                <a:latin typeface="+mj-lt"/>
              </a:rPr>
              <a:t>during</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office</a:t>
            </a:r>
            <a:r>
              <a:rPr lang="fi-FI" altLang="fi-FI" sz="1800" i="0" dirty="0">
                <a:latin typeface="+mj-lt"/>
              </a:rPr>
              <a:t> </a:t>
            </a:r>
            <a:r>
              <a:rPr lang="fi-FI" altLang="fi-FI" sz="1800" i="0" dirty="0" err="1">
                <a:latin typeface="+mj-lt"/>
              </a:rPr>
              <a:t>hours</a:t>
            </a:r>
            <a:endParaRPr lang="fi-FI" altLang="fi-FI" sz="1800" i="0" dirty="0">
              <a:latin typeface="+mj-lt"/>
            </a:endParaRPr>
          </a:p>
          <a:p>
            <a:pPr marL="457200" indent="-457200">
              <a:spcBef>
                <a:spcPts val="700"/>
              </a:spcBef>
              <a:buFont typeface="Arial" panose="020B0604020202020204" pitchFamily="34" charset="0"/>
              <a:buChar char="•"/>
              <a:defRPr/>
            </a:pPr>
            <a:r>
              <a:rPr lang="fi-FI" altLang="fi-FI" sz="1800" i="0" dirty="0" err="1">
                <a:latin typeface="+mj-lt"/>
              </a:rPr>
              <a:t>Locker</a:t>
            </a:r>
            <a:r>
              <a:rPr lang="fi-FI" altLang="fi-FI" sz="1800" i="0" dirty="0">
                <a:latin typeface="+mj-lt"/>
              </a:rPr>
              <a:t> </a:t>
            </a:r>
            <a:r>
              <a:rPr lang="fi-FI" altLang="fi-FI" sz="1800" i="0" dirty="0" err="1">
                <a:latin typeface="+mj-lt"/>
              </a:rPr>
              <a:t>information</a:t>
            </a:r>
            <a:r>
              <a:rPr lang="fi-FI" altLang="fi-FI" sz="1800" i="0" dirty="0">
                <a:latin typeface="+mj-lt"/>
              </a:rPr>
              <a:t> and </a:t>
            </a:r>
            <a:r>
              <a:rPr lang="fi-FI" altLang="fi-FI" sz="1800" i="0" dirty="0" err="1">
                <a:latin typeface="+mj-lt"/>
              </a:rPr>
              <a:t>codes</a:t>
            </a:r>
            <a:r>
              <a:rPr lang="fi-FI" altLang="fi-FI" sz="1800" i="0" dirty="0">
                <a:latin typeface="+mj-lt"/>
              </a:rPr>
              <a:t> </a:t>
            </a:r>
            <a:r>
              <a:rPr lang="fi-FI" altLang="fi-FI" sz="1800" i="0" dirty="0" err="1">
                <a:latin typeface="+mj-lt"/>
              </a:rPr>
              <a:t>will</a:t>
            </a:r>
            <a:r>
              <a:rPr lang="fi-FI" altLang="fi-FI" sz="1800" i="0" dirty="0">
                <a:latin typeface="+mj-lt"/>
              </a:rPr>
              <a:t> </a:t>
            </a:r>
            <a:r>
              <a:rPr lang="fi-FI" altLang="fi-FI" sz="1800" i="0" dirty="0" err="1">
                <a:latin typeface="+mj-lt"/>
              </a:rPr>
              <a:t>be</a:t>
            </a:r>
            <a:r>
              <a:rPr lang="fi-FI" altLang="fi-FI" sz="1800" i="0" dirty="0">
                <a:latin typeface="+mj-lt"/>
              </a:rPr>
              <a:t> </a:t>
            </a:r>
            <a:r>
              <a:rPr lang="fi-FI" altLang="fi-FI" sz="1800" i="0" dirty="0" err="1">
                <a:latin typeface="+mj-lt"/>
              </a:rPr>
              <a:t>sent</a:t>
            </a:r>
            <a:r>
              <a:rPr lang="fi-FI" altLang="fi-FI" sz="1800" i="0" dirty="0">
                <a:latin typeface="+mj-lt"/>
              </a:rPr>
              <a:t> to </a:t>
            </a:r>
            <a:r>
              <a:rPr lang="fi-FI" altLang="fi-FI" sz="1800" i="0" dirty="0" err="1">
                <a:latin typeface="+mj-lt"/>
              </a:rPr>
              <a:t>you</a:t>
            </a:r>
            <a:r>
              <a:rPr lang="fi-FI" altLang="fi-FI" sz="1800" i="0" dirty="0">
                <a:latin typeface="+mj-lt"/>
              </a:rPr>
              <a:t> </a:t>
            </a:r>
            <a:r>
              <a:rPr lang="fi-FI" altLang="fi-FI" sz="1800" i="0" dirty="0" err="1">
                <a:latin typeface="+mj-lt"/>
              </a:rPr>
              <a:t>by</a:t>
            </a:r>
            <a:r>
              <a:rPr lang="fi-FI" altLang="fi-FI" sz="1800" i="0" dirty="0">
                <a:latin typeface="+mj-lt"/>
              </a:rPr>
              <a:t> </a:t>
            </a:r>
            <a:r>
              <a:rPr lang="fi-FI" altLang="fi-FI" sz="1800" i="0" dirty="0" err="1">
                <a:latin typeface="+mj-lt"/>
              </a:rPr>
              <a:t>email</a:t>
            </a:r>
            <a:r>
              <a:rPr lang="fi-FI" altLang="fi-FI" sz="1800" i="0" dirty="0">
                <a:latin typeface="+mj-lt"/>
              </a:rPr>
              <a:t> (</a:t>
            </a:r>
            <a:r>
              <a:rPr lang="fi-FI" altLang="fi-FI" sz="1800" i="0" dirty="0" err="1">
                <a:latin typeface="+mj-lt"/>
              </a:rPr>
              <a:t>only</a:t>
            </a:r>
            <a:r>
              <a:rPr lang="fi-FI" altLang="fi-FI" sz="1800" i="0" dirty="0">
                <a:latin typeface="+mj-lt"/>
              </a:rPr>
              <a:t> </a:t>
            </a:r>
            <a:r>
              <a:rPr lang="fi-FI" altLang="fi-FI" sz="1800" i="0" dirty="0" err="1">
                <a:latin typeface="+mj-lt"/>
              </a:rPr>
              <a:t>by</a:t>
            </a:r>
            <a:r>
              <a:rPr lang="fi-FI" altLang="fi-FI" sz="1800" i="0" dirty="0">
                <a:latin typeface="+mj-lt"/>
              </a:rPr>
              <a:t> </a:t>
            </a:r>
            <a:r>
              <a:rPr lang="fi-FI" altLang="fi-FI" sz="1800" i="0" dirty="0" err="1">
                <a:latin typeface="+mj-lt"/>
              </a:rPr>
              <a:t>tenant’s</a:t>
            </a:r>
            <a:r>
              <a:rPr lang="fi-FI" altLang="fi-FI" sz="1800" i="0" dirty="0">
                <a:latin typeface="+mj-lt"/>
              </a:rPr>
              <a:t> </a:t>
            </a:r>
            <a:r>
              <a:rPr lang="fi-FI" altLang="fi-FI" sz="1800" i="0" dirty="0" err="1">
                <a:latin typeface="+mj-lt"/>
              </a:rPr>
              <a:t>request</a:t>
            </a:r>
            <a:r>
              <a:rPr lang="fi-FI" altLang="fi-FI" sz="1800" i="0" dirty="0">
                <a:latin typeface="+mj-lt"/>
              </a:rPr>
              <a:t>, </a:t>
            </a:r>
            <a:r>
              <a:rPr lang="fi-FI" altLang="fi-FI" sz="1800" i="0" dirty="0" err="1">
                <a:latin typeface="+mj-lt"/>
              </a:rPr>
              <a:t>must</a:t>
            </a:r>
            <a:r>
              <a:rPr lang="fi-FI" altLang="fi-FI" sz="1800" i="0" dirty="0">
                <a:latin typeface="+mj-lt"/>
              </a:rPr>
              <a:t> </a:t>
            </a:r>
            <a:r>
              <a:rPr lang="fi-FI" altLang="fi-FI" sz="1800" i="0" dirty="0" err="1">
                <a:latin typeface="+mj-lt"/>
              </a:rPr>
              <a:t>be</a:t>
            </a:r>
            <a:r>
              <a:rPr lang="fi-FI" altLang="fi-FI" sz="1800" i="0" dirty="0">
                <a:latin typeface="+mj-lt"/>
              </a:rPr>
              <a:t> </a:t>
            </a:r>
            <a:r>
              <a:rPr lang="fi-FI" altLang="fi-FI" sz="1800" i="0" dirty="0" err="1">
                <a:latin typeface="+mj-lt"/>
              </a:rPr>
              <a:t>requested</a:t>
            </a:r>
            <a:r>
              <a:rPr lang="fi-FI" altLang="fi-FI" sz="1800" i="0" dirty="0">
                <a:latin typeface="+mj-lt"/>
              </a:rPr>
              <a:t> </a:t>
            </a:r>
            <a:r>
              <a:rPr lang="fi-FI" altLang="fi-FI" sz="1800" i="0" dirty="0" err="1">
                <a:latin typeface="+mj-lt"/>
              </a:rPr>
              <a:t>during</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office</a:t>
            </a:r>
            <a:r>
              <a:rPr lang="fi-FI" altLang="fi-FI" sz="1800" i="0" dirty="0">
                <a:latin typeface="+mj-lt"/>
              </a:rPr>
              <a:t> </a:t>
            </a:r>
            <a:r>
              <a:rPr lang="fi-FI" altLang="fi-FI" sz="1800" i="0" dirty="0" err="1">
                <a:latin typeface="+mj-lt"/>
              </a:rPr>
              <a:t>hours</a:t>
            </a:r>
            <a:r>
              <a:rPr lang="fi-FI" altLang="fi-FI" sz="1800" i="0" dirty="0">
                <a:latin typeface="+mj-lt"/>
              </a:rPr>
              <a:t>)</a:t>
            </a:r>
          </a:p>
          <a:p>
            <a:pPr marL="457200" indent="-457200">
              <a:spcBef>
                <a:spcPts val="700"/>
              </a:spcBef>
              <a:buFont typeface="Arial" panose="020B0604020202020204" pitchFamily="34" charset="0"/>
              <a:buChar char="•"/>
              <a:defRPr/>
            </a:pPr>
            <a:r>
              <a:rPr lang="fi-FI" altLang="fi-FI" sz="1800" i="0" dirty="0">
                <a:latin typeface="+mj-lt"/>
              </a:rPr>
              <a:t>Key </a:t>
            </a:r>
            <a:r>
              <a:rPr lang="fi-FI" altLang="fi-FI" sz="1800" i="0" dirty="0" err="1">
                <a:latin typeface="+mj-lt"/>
              </a:rPr>
              <a:t>information</a:t>
            </a:r>
            <a:r>
              <a:rPr lang="fi-FI" altLang="fi-FI" sz="1800" i="0" dirty="0">
                <a:latin typeface="+mj-lt"/>
              </a:rPr>
              <a:t> on </a:t>
            </a:r>
            <a:r>
              <a:rPr lang="fi-FI" altLang="fi-FI" sz="1800" i="0" dirty="0" err="1">
                <a:latin typeface="+mj-lt"/>
              </a:rPr>
              <a:t>the</a:t>
            </a:r>
            <a:r>
              <a:rPr lang="fi-FI" altLang="fi-FI" sz="1800" i="0" dirty="0">
                <a:latin typeface="+mj-lt"/>
              </a:rPr>
              <a:t> </a:t>
            </a:r>
            <a:r>
              <a:rPr lang="fi-FI" altLang="fi-FI" sz="1800" i="0" dirty="0" err="1">
                <a:latin typeface="+mj-lt"/>
              </a:rPr>
              <a:t>information</a:t>
            </a:r>
            <a:r>
              <a:rPr lang="fi-FI" altLang="fi-FI" sz="1800" i="0" dirty="0">
                <a:latin typeface="+mj-lt"/>
              </a:rPr>
              <a:t> </a:t>
            </a:r>
            <a:r>
              <a:rPr lang="fi-FI" altLang="fi-FI" sz="1800" i="0" dirty="0" err="1">
                <a:latin typeface="+mj-lt"/>
              </a:rPr>
              <a:t>letter</a:t>
            </a:r>
            <a:r>
              <a:rPr lang="fi-FI" altLang="fi-FI" sz="1800" i="0" dirty="0">
                <a:latin typeface="+mj-lt"/>
              </a:rPr>
              <a:t> </a:t>
            </a:r>
            <a:r>
              <a:rPr lang="fi-FI" altLang="fi-FI" sz="1800" i="0" dirty="0" err="1">
                <a:latin typeface="+mj-lt"/>
              </a:rPr>
              <a:t>sent</a:t>
            </a:r>
            <a:r>
              <a:rPr lang="fi-FI" altLang="fi-FI" sz="1800" i="0" dirty="0">
                <a:latin typeface="+mj-lt"/>
              </a:rPr>
              <a:t> to </a:t>
            </a:r>
            <a:r>
              <a:rPr lang="fi-FI" altLang="fi-FI" sz="1800" i="0" dirty="0" err="1">
                <a:latin typeface="+mj-lt"/>
              </a:rPr>
              <a:t>you</a:t>
            </a:r>
            <a:r>
              <a:rPr lang="fi-FI" altLang="fi-FI" sz="1800" i="0" dirty="0">
                <a:latin typeface="+mj-lt"/>
              </a:rPr>
              <a:t> </a:t>
            </a:r>
            <a:r>
              <a:rPr lang="fi-FI" altLang="fi-FI" sz="1800" i="0" dirty="0" err="1">
                <a:latin typeface="+mj-lt"/>
              </a:rPr>
              <a:t>after</a:t>
            </a:r>
            <a:r>
              <a:rPr lang="fi-FI" altLang="fi-FI" sz="1800" i="0" dirty="0">
                <a:latin typeface="+mj-lt"/>
              </a:rPr>
              <a:t> </a:t>
            </a:r>
            <a:r>
              <a:rPr lang="fi-FI" altLang="fi-FI" sz="1800" i="0" dirty="0" err="1">
                <a:latin typeface="+mj-lt"/>
              </a:rPr>
              <a:t>you’ve</a:t>
            </a:r>
            <a:r>
              <a:rPr lang="fi-FI" altLang="fi-FI" sz="1800" i="0" dirty="0">
                <a:latin typeface="+mj-lt"/>
              </a:rPr>
              <a:t> </a:t>
            </a:r>
            <a:r>
              <a:rPr lang="fi-FI" altLang="fi-FI" sz="1800" i="0" dirty="0" err="1">
                <a:latin typeface="+mj-lt"/>
              </a:rPr>
              <a:t>signed</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lease</a:t>
            </a:r>
            <a:endParaRPr lang="fi-FI" altLang="fi-FI" sz="1800" i="0" dirty="0">
              <a:latin typeface="+mj-lt"/>
            </a:endParaRPr>
          </a:p>
          <a:p>
            <a:pPr marL="457200" indent="-457200">
              <a:spcBef>
                <a:spcPts val="700"/>
              </a:spcBef>
              <a:buFont typeface="Arial" panose="020B0604020202020204" pitchFamily="34" charset="0"/>
              <a:buChar char="•"/>
              <a:defRPr/>
            </a:pPr>
            <a:r>
              <a:rPr lang="fi-FI" altLang="fi-FI" sz="1800" i="0" dirty="0" err="1">
                <a:latin typeface="+mj-lt"/>
              </a:rPr>
              <a:t>The</a:t>
            </a:r>
            <a:r>
              <a:rPr lang="fi-FI" altLang="fi-FI" sz="1800" i="0" dirty="0">
                <a:latin typeface="+mj-lt"/>
              </a:rPr>
              <a:t> </a:t>
            </a:r>
            <a:r>
              <a:rPr lang="fi-FI" altLang="fi-FI" sz="1800" i="0" dirty="0" err="1">
                <a:latin typeface="+mj-lt"/>
              </a:rPr>
              <a:t>tenant</a:t>
            </a:r>
            <a:r>
              <a:rPr lang="fi-FI" altLang="fi-FI" sz="1800" i="0" dirty="0">
                <a:latin typeface="+mj-lt"/>
              </a:rPr>
              <a:t> </a:t>
            </a:r>
            <a:r>
              <a:rPr lang="fi-FI" altLang="fi-FI" sz="1800" i="0" dirty="0" err="1">
                <a:latin typeface="+mj-lt"/>
              </a:rPr>
              <a:t>can</a:t>
            </a:r>
            <a:r>
              <a:rPr lang="fi-FI" altLang="fi-FI" sz="1800" i="0" dirty="0">
                <a:latin typeface="+mj-lt"/>
              </a:rPr>
              <a:t> </a:t>
            </a:r>
            <a:r>
              <a:rPr lang="fi-FI" altLang="fi-FI" sz="1800" i="0" dirty="0" err="1">
                <a:latin typeface="+mj-lt"/>
              </a:rPr>
              <a:t>forward</a:t>
            </a:r>
            <a:r>
              <a:rPr lang="fi-FI" altLang="fi-FI" sz="1800" i="0" dirty="0">
                <a:latin typeface="+mj-lt"/>
              </a:rPr>
              <a:t> </a:t>
            </a:r>
            <a:r>
              <a:rPr lang="fi-FI" altLang="fi-FI" sz="1800" i="0" dirty="0" err="1">
                <a:latin typeface="+mj-lt"/>
              </a:rPr>
              <a:t>their</a:t>
            </a:r>
            <a:r>
              <a:rPr lang="fi-FI" altLang="fi-FI" sz="1800" i="0" dirty="0">
                <a:latin typeface="+mj-lt"/>
              </a:rPr>
              <a:t> personal </a:t>
            </a:r>
            <a:r>
              <a:rPr lang="fi-FI" altLang="fi-FI" sz="1800" i="0" dirty="0" err="1">
                <a:latin typeface="+mj-lt"/>
              </a:rPr>
              <a:t>locker</a:t>
            </a:r>
            <a:r>
              <a:rPr lang="fi-FI" altLang="fi-FI" sz="1800" i="0" dirty="0">
                <a:latin typeface="+mj-lt"/>
              </a:rPr>
              <a:t> </a:t>
            </a:r>
            <a:r>
              <a:rPr lang="fi-FI" altLang="fi-FI" sz="1800" i="0" dirty="0" err="1">
                <a:latin typeface="+mj-lt"/>
              </a:rPr>
              <a:t>information</a:t>
            </a:r>
            <a:r>
              <a:rPr lang="fi-FI" altLang="fi-FI" sz="1800" i="0" dirty="0">
                <a:latin typeface="+mj-lt"/>
              </a:rPr>
              <a:t> to </a:t>
            </a:r>
            <a:r>
              <a:rPr lang="fi-FI" altLang="fi-FI" sz="1800" i="0" dirty="0" err="1">
                <a:latin typeface="+mj-lt"/>
              </a:rPr>
              <a:t>the</a:t>
            </a:r>
            <a:r>
              <a:rPr lang="fi-FI" altLang="fi-FI" sz="1800" i="0" dirty="0">
                <a:latin typeface="+mj-lt"/>
              </a:rPr>
              <a:t> tutor, </a:t>
            </a:r>
            <a:r>
              <a:rPr lang="fi-FI" altLang="fi-FI" sz="1800" i="0" dirty="0" err="1">
                <a:latin typeface="+mj-lt"/>
              </a:rPr>
              <a:t>if</a:t>
            </a:r>
            <a:r>
              <a:rPr lang="fi-FI" altLang="fi-FI" sz="1800" i="0" dirty="0">
                <a:latin typeface="+mj-lt"/>
              </a:rPr>
              <a:t> </a:t>
            </a:r>
            <a:r>
              <a:rPr lang="fi-FI" altLang="fi-FI" sz="1800" i="0" dirty="0" err="1">
                <a:latin typeface="+mj-lt"/>
              </a:rPr>
              <a:t>wished</a:t>
            </a:r>
            <a:r>
              <a:rPr lang="fi-FI" altLang="fi-FI" sz="1800" i="0" dirty="0">
                <a:latin typeface="+mj-lt"/>
              </a:rPr>
              <a:t> </a:t>
            </a:r>
            <a:r>
              <a:rPr lang="fi-FI" altLang="fi-FI" sz="1800" i="0" dirty="0" err="1">
                <a:latin typeface="+mj-lt"/>
              </a:rPr>
              <a:t>that</a:t>
            </a:r>
            <a:r>
              <a:rPr lang="fi-FI" altLang="fi-FI" sz="1800" i="0" dirty="0">
                <a:latin typeface="+mj-lt"/>
              </a:rPr>
              <a:t> </a:t>
            </a:r>
            <a:r>
              <a:rPr lang="fi-FI" altLang="fi-FI" sz="1800" i="0" dirty="0" err="1">
                <a:latin typeface="+mj-lt"/>
              </a:rPr>
              <a:t>the</a:t>
            </a:r>
            <a:r>
              <a:rPr lang="fi-FI" altLang="fi-FI" sz="1800" i="0" dirty="0">
                <a:latin typeface="+mj-lt"/>
              </a:rPr>
              <a:t> tutor </a:t>
            </a:r>
            <a:r>
              <a:rPr lang="fi-FI" altLang="fi-FI" sz="1800" i="0" dirty="0" err="1">
                <a:latin typeface="+mj-lt"/>
              </a:rPr>
              <a:t>collects</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key</a:t>
            </a:r>
            <a:r>
              <a:rPr lang="fi-FI" altLang="fi-FI" sz="1800" i="0" dirty="0">
                <a:latin typeface="+mj-lt"/>
              </a:rPr>
              <a:t> </a:t>
            </a:r>
            <a:r>
              <a:rPr lang="fi-FI" altLang="fi-FI" sz="1800" i="0" dirty="0" err="1">
                <a:latin typeface="+mj-lt"/>
              </a:rPr>
              <a:t>from</a:t>
            </a:r>
            <a:r>
              <a:rPr lang="fi-FI" altLang="fi-FI" sz="1800" i="0" dirty="0">
                <a:latin typeface="+mj-lt"/>
              </a:rPr>
              <a:t> </a:t>
            </a:r>
            <a:r>
              <a:rPr lang="fi-FI" altLang="fi-FI" sz="1800" i="0" dirty="0" err="1">
                <a:latin typeface="+mj-lt"/>
              </a:rPr>
              <a:t>the</a:t>
            </a:r>
            <a:r>
              <a:rPr lang="fi-FI" altLang="fi-FI" sz="1800" i="0" dirty="0">
                <a:latin typeface="+mj-lt"/>
              </a:rPr>
              <a:t> </a:t>
            </a:r>
            <a:r>
              <a:rPr lang="fi-FI" altLang="fi-FI" sz="1800" i="0" dirty="0" err="1">
                <a:latin typeface="+mj-lt"/>
              </a:rPr>
              <a:t>lockers</a:t>
            </a:r>
            <a:r>
              <a:rPr lang="fi-FI" altLang="fi-FI" sz="1800" i="0" dirty="0">
                <a:latin typeface="+mj-lt"/>
              </a:rPr>
              <a:t> on </a:t>
            </a:r>
            <a:r>
              <a:rPr lang="fi-FI" altLang="fi-FI" sz="1800" i="0" dirty="0" err="1">
                <a:latin typeface="+mj-lt"/>
              </a:rPr>
              <a:t>their</a:t>
            </a:r>
            <a:r>
              <a:rPr lang="fi-FI" altLang="fi-FI" sz="1800" i="0" dirty="0">
                <a:latin typeface="+mj-lt"/>
              </a:rPr>
              <a:t> </a:t>
            </a:r>
            <a:r>
              <a:rPr lang="fi-FI" altLang="fi-FI" sz="1800" i="0" dirty="0" err="1">
                <a:latin typeface="+mj-lt"/>
              </a:rPr>
              <a:t>behalf</a:t>
            </a:r>
            <a:endParaRPr lang="fi-FI" altLang="fi-FI" sz="1800" i="0" dirty="0">
              <a:latin typeface="+mj-lt"/>
            </a:endParaRPr>
          </a:p>
        </p:txBody>
      </p:sp>
      <p:sp>
        <p:nvSpPr>
          <p:cNvPr id="324" name="02"/>
          <p:cNvSpPr txBox="1"/>
          <p:nvPr/>
        </p:nvSpPr>
        <p:spPr>
          <a:xfrm>
            <a:off x="5575297" y="469586"/>
            <a:ext cx="2908304" cy="916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5400" b="1">
                <a:solidFill>
                  <a:srgbClr val="D9D9D9"/>
                </a:solidFill>
              </a:defRPr>
            </a:lvl1pPr>
          </a:lstStyle>
          <a:p>
            <a:endParaRPr dirty="0"/>
          </a:p>
        </p:txBody>
      </p:sp>
      <p:pic>
        <p:nvPicPr>
          <p:cNvPr id="326" name="electronic-cable-plug-with-green-mint-and-flowers-XE7PWHT_lowres.jpg" descr="electronic-cable-plug-with-green-mint-and-flowers-XE7PWHT_lowres.jpg"/>
          <p:cNvPicPr>
            <a:picLocks noGrp="1" noChangeAspect="1"/>
          </p:cNvPicPr>
          <p:nvPr>
            <p:ph type="pic" idx="13"/>
          </p:nvPr>
        </p:nvPicPr>
        <p:blipFill>
          <a:blip r:embed="rId2"/>
          <a:srcRect l="16625" r="16621"/>
          <a:stretch>
            <a:fillRect/>
          </a:stretch>
        </p:blipFill>
        <p:spPr>
          <a:xfrm>
            <a:off x="1137171" y="469586"/>
            <a:ext cx="2495155" cy="2495030"/>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7" name="ylopisto1_orange.jpg" descr="ylopisto1_orange.jpg"/>
          <p:cNvPicPr>
            <a:picLocks noGrp="1" noChangeAspect="1"/>
          </p:cNvPicPr>
          <p:nvPr>
            <p:ph type="pic" idx="14"/>
          </p:nvPr>
        </p:nvPicPr>
        <p:blipFill>
          <a:blip r:embed="rId3"/>
          <a:srcRect l="12499" r="12496"/>
          <a:stretch>
            <a:fillRect/>
          </a:stretch>
        </p:blipFill>
        <p:spPr>
          <a:xfrm>
            <a:off x="1137171" y="3860486"/>
            <a:ext cx="2495154" cy="24950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6"/>
                  <a:pt x="0" y="10798"/>
                </a:cubicBezTo>
                <a:cubicBezTo>
                  <a:pt x="0" y="16763"/>
                  <a:pt x="4834" y="21600"/>
                  <a:pt x="10798" y="21600"/>
                </a:cubicBezTo>
                <a:cubicBezTo>
                  <a:pt x="16763" y="21600"/>
                  <a:pt x="21600" y="16763"/>
                  <a:pt x="21600" y="10798"/>
                </a:cubicBezTo>
                <a:cubicBezTo>
                  <a:pt x="21600" y="4836"/>
                  <a:pt x="16763" y="0"/>
                  <a:pt x="10798" y="0"/>
                </a:cubicBezTo>
                <a:close/>
              </a:path>
            </a:pathLst>
          </a:custGeom>
        </p:spPr>
      </p:pic>
      <p:pic>
        <p:nvPicPr>
          <p:cNvPr id="328" name="Image" descr="Image"/>
          <p:cNvPicPr>
            <a:picLocks noChangeAspect="1"/>
          </p:cNvPicPr>
          <p:nvPr/>
        </p:nvPicPr>
        <p:blipFill>
          <a:blip r:embed="rId4"/>
          <a:stretch>
            <a:fillRect/>
          </a:stretch>
        </p:blipFill>
        <p:spPr>
          <a:xfrm>
            <a:off x="10935213" y="276758"/>
            <a:ext cx="994268" cy="552388"/>
          </a:xfrm>
          <a:prstGeom prst="rect">
            <a:avLst/>
          </a:prstGeom>
          <a:ln w="12700">
            <a:miter lim="400000"/>
          </a:ln>
        </p:spPr>
      </p:pic>
    </p:spTree>
    <p:extLst>
      <p:ext uri="{BB962C8B-B14F-4D97-AF65-F5344CB8AC3E}">
        <p14:creationId xmlns:p14="http://schemas.microsoft.com/office/powerpoint/2010/main" val="2352646365"/>
      </p:ext>
    </p:extLst>
  </p:cSld>
  <p:clrMapOvr>
    <a:masterClrMapping/>
  </p:clrMapOvr>
  <p:transition spd="med"/>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1565</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Office-teema</vt:lpstr>
      <vt:lpstr>PowerPoint Presentation</vt:lpstr>
      <vt:lpstr>Joensuun Elli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Juurelma Elsi</dc:creator>
  <cp:lastModifiedBy>Kirsi Konttinen</cp:lastModifiedBy>
  <cp:revision>57</cp:revision>
  <cp:lastPrinted>2024-06-04T07:57:31Z</cp:lastPrinted>
  <dcterms:created xsi:type="dcterms:W3CDTF">2020-12-11T09:30:27Z</dcterms:created>
  <dcterms:modified xsi:type="dcterms:W3CDTF">2024-11-28T10:57:24Z</dcterms:modified>
</cp:coreProperties>
</file>