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slideLayouts/slideLayout34.xml" ContentType="application/vnd.openxmlformats-officedocument.presentationml.slideLayout+xml"/>
  <Override PartName="/ppt/theme/theme6.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7.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8.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9.xml" ContentType="application/vnd.openxmlformats-officedocument.theme+xml"/>
  <Override PartName="/ppt/slideLayouts/slideLayout46.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4"/>
    <p:sldMasterId id="2147483652" r:id="rId5"/>
    <p:sldMasterId id="2147483690" r:id="rId6"/>
    <p:sldMasterId id="2147483697" r:id="rId7"/>
    <p:sldMasterId id="2147483700" r:id="rId8"/>
    <p:sldMasterId id="2147483705" r:id="rId9"/>
    <p:sldMasterId id="2147483707" r:id="rId10"/>
    <p:sldMasterId id="2147483714" r:id="rId11"/>
    <p:sldMasterId id="2147483717" r:id="rId12"/>
    <p:sldMasterId id="2147483722" r:id="rId13"/>
  </p:sldMasterIdLst>
  <p:notesMasterIdLst>
    <p:notesMasterId r:id="rId20"/>
  </p:notesMasterIdLst>
  <p:handoutMasterIdLst>
    <p:handoutMasterId r:id="rId21"/>
  </p:handoutMasterIdLst>
  <p:sldIdLst>
    <p:sldId id="336" r:id="rId14"/>
    <p:sldId id="345" r:id="rId15"/>
    <p:sldId id="347" r:id="rId16"/>
    <p:sldId id="348" r:id="rId17"/>
    <p:sldId id="337" r:id="rId18"/>
    <p:sldId id="285" r:id="rId19"/>
  </p:sldIdLst>
  <p:sldSz cx="9144000" cy="6858000" type="screen4x3"/>
  <p:notesSz cx="6797675" cy="9926638"/>
  <p:defaultTextStyle>
    <a:defPPr>
      <a:defRPr lang="en-GB"/>
    </a:defPPr>
    <a:lvl1pPr algn="l" rtl="0" fontAlgn="base">
      <a:spcBef>
        <a:spcPct val="0"/>
      </a:spcBef>
      <a:spcAft>
        <a:spcPct val="0"/>
      </a:spcAft>
      <a:defRPr sz="1400" kern="1200">
        <a:solidFill>
          <a:schemeClr val="tx1"/>
        </a:solidFill>
        <a:latin typeface="Palatino Linotype" pitchFamily="18" charset="0"/>
        <a:ea typeface="+mn-ea"/>
        <a:cs typeface="Arial" charset="0"/>
      </a:defRPr>
    </a:lvl1pPr>
    <a:lvl2pPr marL="457200" algn="l" rtl="0" fontAlgn="base">
      <a:spcBef>
        <a:spcPct val="0"/>
      </a:spcBef>
      <a:spcAft>
        <a:spcPct val="0"/>
      </a:spcAft>
      <a:defRPr sz="1400" kern="1200">
        <a:solidFill>
          <a:schemeClr val="tx1"/>
        </a:solidFill>
        <a:latin typeface="Palatino Linotype" pitchFamily="18" charset="0"/>
        <a:ea typeface="+mn-ea"/>
        <a:cs typeface="Arial" charset="0"/>
      </a:defRPr>
    </a:lvl2pPr>
    <a:lvl3pPr marL="914400" algn="l" rtl="0" fontAlgn="base">
      <a:spcBef>
        <a:spcPct val="0"/>
      </a:spcBef>
      <a:spcAft>
        <a:spcPct val="0"/>
      </a:spcAft>
      <a:defRPr sz="1400" kern="1200">
        <a:solidFill>
          <a:schemeClr val="tx1"/>
        </a:solidFill>
        <a:latin typeface="Palatino Linotype" pitchFamily="18" charset="0"/>
        <a:ea typeface="+mn-ea"/>
        <a:cs typeface="Arial" charset="0"/>
      </a:defRPr>
    </a:lvl3pPr>
    <a:lvl4pPr marL="1371600" algn="l" rtl="0" fontAlgn="base">
      <a:spcBef>
        <a:spcPct val="0"/>
      </a:spcBef>
      <a:spcAft>
        <a:spcPct val="0"/>
      </a:spcAft>
      <a:defRPr sz="1400" kern="1200">
        <a:solidFill>
          <a:schemeClr val="tx1"/>
        </a:solidFill>
        <a:latin typeface="Palatino Linotype" pitchFamily="18" charset="0"/>
        <a:ea typeface="+mn-ea"/>
        <a:cs typeface="Arial" charset="0"/>
      </a:defRPr>
    </a:lvl4pPr>
    <a:lvl5pPr marL="1828800" algn="l" rtl="0" fontAlgn="base">
      <a:spcBef>
        <a:spcPct val="0"/>
      </a:spcBef>
      <a:spcAft>
        <a:spcPct val="0"/>
      </a:spcAft>
      <a:defRPr sz="1400" kern="1200">
        <a:solidFill>
          <a:schemeClr val="tx1"/>
        </a:solidFill>
        <a:latin typeface="Palatino Linotype" pitchFamily="18" charset="0"/>
        <a:ea typeface="+mn-ea"/>
        <a:cs typeface="Arial" charset="0"/>
      </a:defRPr>
    </a:lvl5pPr>
    <a:lvl6pPr marL="2286000" algn="l" defTabSz="914400" rtl="0" eaLnBrk="1" latinLnBrk="0" hangingPunct="1">
      <a:defRPr sz="1400" kern="1200">
        <a:solidFill>
          <a:schemeClr val="tx1"/>
        </a:solidFill>
        <a:latin typeface="Palatino Linotype" pitchFamily="18" charset="0"/>
        <a:ea typeface="+mn-ea"/>
        <a:cs typeface="Arial" charset="0"/>
      </a:defRPr>
    </a:lvl6pPr>
    <a:lvl7pPr marL="2743200" algn="l" defTabSz="914400" rtl="0" eaLnBrk="1" latinLnBrk="0" hangingPunct="1">
      <a:defRPr sz="1400" kern="1200">
        <a:solidFill>
          <a:schemeClr val="tx1"/>
        </a:solidFill>
        <a:latin typeface="Palatino Linotype" pitchFamily="18" charset="0"/>
        <a:ea typeface="+mn-ea"/>
        <a:cs typeface="Arial" charset="0"/>
      </a:defRPr>
    </a:lvl7pPr>
    <a:lvl8pPr marL="3200400" algn="l" defTabSz="914400" rtl="0" eaLnBrk="1" latinLnBrk="0" hangingPunct="1">
      <a:defRPr sz="1400" kern="1200">
        <a:solidFill>
          <a:schemeClr val="tx1"/>
        </a:solidFill>
        <a:latin typeface="Palatino Linotype" pitchFamily="18" charset="0"/>
        <a:ea typeface="+mn-ea"/>
        <a:cs typeface="Arial" charset="0"/>
      </a:defRPr>
    </a:lvl8pPr>
    <a:lvl9pPr marL="3657600" algn="l" defTabSz="914400" rtl="0" eaLnBrk="1" latinLnBrk="0" hangingPunct="1">
      <a:defRPr sz="1400" kern="1200">
        <a:solidFill>
          <a:schemeClr val="tx1"/>
        </a:solidFill>
        <a:latin typeface="Palatino Linotype"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0036"/>
    <a:srgbClr val="DAE648"/>
    <a:srgbClr val="6AB6C8"/>
    <a:srgbClr val="E54070"/>
    <a:srgbClr val="E2AB42"/>
    <a:srgbClr val="E7EA73"/>
    <a:srgbClr val="92C9D7"/>
    <a:srgbClr val="F173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60" autoAdjust="0"/>
    <p:restoredTop sz="95182" autoAdjust="0"/>
  </p:normalViewPr>
  <p:slideViewPr>
    <p:cSldViewPr>
      <p:cViewPr varScale="1">
        <p:scale>
          <a:sx n="44" d="100"/>
          <a:sy n="44" d="100"/>
        </p:scale>
        <p:origin x="1502" y="38"/>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Master" Target="slideMasters/slideMaster10.xml"/><Relationship Id="rId18" Type="http://schemas.openxmlformats.org/officeDocument/2006/relationships/slide" Target="slides/slide5.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4.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3.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2.xml"/><Relationship Id="rId23" Type="http://schemas.openxmlformats.org/officeDocument/2006/relationships/viewProps" Target="viewProps.xml"/><Relationship Id="rId10" Type="http://schemas.openxmlformats.org/officeDocument/2006/relationships/slideMaster" Target="slideMasters/slideMaster7.xml"/><Relationship Id="rId19"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1.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800">
                <a:cs typeface="+mn-cs"/>
              </a:defRPr>
            </a:lvl1pPr>
          </a:lstStyle>
          <a:p>
            <a:pPr>
              <a:defRPr/>
            </a:pPr>
            <a:endParaRPr lang="en-GB"/>
          </a:p>
        </p:txBody>
      </p:sp>
      <p:sp>
        <p:nvSpPr>
          <p:cNvPr id="9421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cs typeface="+mn-cs"/>
              </a:defRPr>
            </a:lvl1pPr>
          </a:lstStyle>
          <a:p>
            <a:pPr>
              <a:defRPr/>
            </a:pPr>
            <a:endParaRPr lang="en-GB"/>
          </a:p>
        </p:txBody>
      </p:sp>
      <p:sp>
        <p:nvSpPr>
          <p:cNvPr id="94212"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800">
                <a:cs typeface="+mn-cs"/>
              </a:defRPr>
            </a:lvl1pPr>
          </a:lstStyle>
          <a:p>
            <a:pPr>
              <a:defRPr/>
            </a:pPr>
            <a:endParaRPr lang="en-GB"/>
          </a:p>
        </p:txBody>
      </p:sp>
      <p:sp>
        <p:nvSpPr>
          <p:cNvPr id="94213"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800">
                <a:cs typeface="+mn-cs"/>
              </a:defRPr>
            </a:lvl1pPr>
          </a:lstStyle>
          <a:p>
            <a:pPr>
              <a:defRPr/>
            </a:pPr>
            <a:fld id="{75B5B791-CA4C-459D-9480-A93BFB683CE0}" type="slidenum">
              <a:rPr lang="en-GB"/>
              <a:pPr>
                <a:defRPr/>
              </a:pPr>
              <a:t>‹#›</a:t>
            </a:fld>
            <a:endParaRPr lang="en-GB"/>
          </a:p>
        </p:txBody>
      </p:sp>
    </p:spTree>
    <p:extLst>
      <p:ext uri="{BB962C8B-B14F-4D97-AF65-F5344CB8AC3E}">
        <p14:creationId xmlns:p14="http://schemas.microsoft.com/office/powerpoint/2010/main" val="1474011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800">
                <a:cs typeface="+mn-cs"/>
              </a:defRPr>
            </a:lvl1pPr>
          </a:lstStyle>
          <a:p>
            <a:pPr>
              <a:defRPr/>
            </a:pPr>
            <a:endParaRPr lang="en-GB"/>
          </a:p>
        </p:txBody>
      </p:sp>
      <p:sp>
        <p:nvSpPr>
          <p:cNvPr id="89091"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cs typeface="+mn-cs"/>
              </a:defRPr>
            </a:lvl1pPr>
          </a:lstStyle>
          <a:p>
            <a:pPr>
              <a:defRPr/>
            </a:pPr>
            <a:endParaRPr lang="en-GB"/>
          </a:p>
        </p:txBody>
      </p:sp>
      <p:sp>
        <p:nvSpPr>
          <p:cNvPr id="389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89093"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89094"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800">
                <a:cs typeface="+mn-cs"/>
              </a:defRPr>
            </a:lvl1pPr>
          </a:lstStyle>
          <a:p>
            <a:pPr>
              <a:defRPr/>
            </a:pPr>
            <a:endParaRPr lang="en-GB"/>
          </a:p>
        </p:txBody>
      </p:sp>
      <p:sp>
        <p:nvSpPr>
          <p:cNvPr id="89095"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800">
                <a:cs typeface="+mn-cs"/>
              </a:defRPr>
            </a:lvl1pPr>
          </a:lstStyle>
          <a:p>
            <a:pPr>
              <a:defRPr/>
            </a:pPr>
            <a:fld id="{F2B6A627-6D10-4103-9350-E09DE225904D}" type="slidenum">
              <a:rPr lang="en-GB"/>
              <a:pPr>
                <a:defRPr/>
              </a:pPr>
              <a:t>‹#›</a:t>
            </a:fld>
            <a:endParaRPr lang="en-GB"/>
          </a:p>
        </p:txBody>
      </p:sp>
    </p:spTree>
    <p:extLst>
      <p:ext uri="{BB962C8B-B14F-4D97-AF65-F5344CB8AC3E}">
        <p14:creationId xmlns:p14="http://schemas.microsoft.com/office/powerpoint/2010/main" val="38489714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Palatino Linotype"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Palatino Linotype"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Palatino Linotype"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Palatino Linotype"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Palatino Linotype"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7"/>
          <p:cNvSpPr txBox="1">
            <a:spLocks noGrp="1" noChangeArrowheads="1"/>
          </p:cNvSpPr>
          <p:nvPr/>
        </p:nvSpPr>
        <p:spPr bwMode="auto">
          <a:xfrm>
            <a:off x="3849688" y="9428163"/>
            <a:ext cx="2946400" cy="496887"/>
          </a:xfrm>
          <a:prstGeom prst="rect">
            <a:avLst/>
          </a:prstGeom>
          <a:noFill/>
          <a:ln w="9525">
            <a:noFill/>
            <a:miter lim="800000"/>
            <a:headEnd/>
            <a:tailEnd/>
          </a:ln>
        </p:spPr>
        <p:txBody>
          <a:bodyPr anchor="b"/>
          <a:lstStyle/>
          <a:p>
            <a:pPr algn="r"/>
            <a:fld id="{787CC765-C88C-4523-85E0-D776B6CBC8D9}" type="slidenum">
              <a:rPr lang="en-GB" sz="800"/>
              <a:pPr algn="r"/>
              <a:t>2</a:t>
            </a:fld>
            <a:endParaRPr lang="en-GB" sz="800"/>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p:spPr>
        <p:txBody>
          <a:bodyPr/>
          <a:lstStyle/>
          <a:p>
            <a:pPr eaLnBrk="1" hangingPunct="1"/>
            <a:endParaRPr lang="fi-FI"/>
          </a:p>
        </p:txBody>
      </p:sp>
    </p:spTree>
    <p:extLst>
      <p:ext uri="{BB962C8B-B14F-4D97-AF65-F5344CB8AC3E}">
        <p14:creationId xmlns:p14="http://schemas.microsoft.com/office/powerpoint/2010/main" val="2125270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7"/>
          <p:cNvSpPr txBox="1">
            <a:spLocks noGrp="1" noChangeArrowheads="1"/>
          </p:cNvSpPr>
          <p:nvPr/>
        </p:nvSpPr>
        <p:spPr bwMode="auto">
          <a:xfrm>
            <a:off x="3849688" y="9428163"/>
            <a:ext cx="2946400" cy="496887"/>
          </a:xfrm>
          <a:prstGeom prst="rect">
            <a:avLst/>
          </a:prstGeom>
          <a:noFill/>
          <a:ln w="9525">
            <a:noFill/>
            <a:miter lim="800000"/>
            <a:headEnd/>
            <a:tailEnd/>
          </a:ln>
        </p:spPr>
        <p:txBody>
          <a:bodyPr anchor="b"/>
          <a:lstStyle/>
          <a:p>
            <a:pPr algn="r"/>
            <a:fld id="{787CC765-C88C-4523-85E0-D776B6CBC8D9}" type="slidenum">
              <a:rPr lang="en-GB" sz="800"/>
              <a:pPr algn="r"/>
              <a:t>3</a:t>
            </a:fld>
            <a:endParaRPr lang="en-GB" sz="800"/>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p:spPr>
        <p:txBody>
          <a:bodyPr/>
          <a:lstStyle/>
          <a:p>
            <a:pPr eaLnBrk="1" hangingPunct="1"/>
            <a:endParaRPr lang="fi-FI"/>
          </a:p>
        </p:txBody>
      </p:sp>
    </p:spTree>
    <p:extLst>
      <p:ext uri="{BB962C8B-B14F-4D97-AF65-F5344CB8AC3E}">
        <p14:creationId xmlns:p14="http://schemas.microsoft.com/office/powerpoint/2010/main" val="3622857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7"/>
          <p:cNvSpPr txBox="1">
            <a:spLocks noGrp="1" noChangeArrowheads="1"/>
          </p:cNvSpPr>
          <p:nvPr/>
        </p:nvSpPr>
        <p:spPr bwMode="auto">
          <a:xfrm>
            <a:off x="3849688" y="9428163"/>
            <a:ext cx="2946400" cy="496887"/>
          </a:xfrm>
          <a:prstGeom prst="rect">
            <a:avLst/>
          </a:prstGeom>
          <a:noFill/>
          <a:ln w="9525">
            <a:noFill/>
            <a:miter lim="800000"/>
            <a:headEnd/>
            <a:tailEnd/>
          </a:ln>
        </p:spPr>
        <p:txBody>
          <a:bodyPr anchor="b"/>
          <a:lstStyle/>
          <a:p>
            <a:pPr algn="r"/>
            <a:fld id="{787CC765-C88C-4523-85E0-D776B6CBC8D9}" type="slidenum">
              <a:rPr lang="en-GB" sz="800"/>
              <a:pPr algn="r"/>
              <a:t>4</a:t>
            </a:fld>
            <a:endParaRPr lang="en-GB" sz="800"/>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p:spPr>
        <p:txBody>
          <a:bodyPr/>
          <a:lstStyle/>
          <a:p>
            <a:pPr eaLnBrk="1" hangingPunct="1"/>
            <a:endParaRPr lang="fi-FI"/>
          </a:p>
        </p:txBody>
      </p:sp>
    </p:spTree>
    <p:extLst>
      <p:ext uri="{BB962C8B-B14F-4D97-AF65-F5344CB8AC3E}">
        <p14:creationId xmlns:p14="http://schemas.microsoft.com/office/powerpoint/2010/main" val="228517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7"/>
          <p:cNvSpPr txBox="1">
            <a:spLocks noGrp="1" noChangeArrowheads="1"/>
          </p:cNvSpPr>
          <p:nvPr/>
        </p:nvSpPr>
        <p:spPr bwMode="auto">
          <a:xfrm>
            <a:off x="3849688" y="9428163"/>
            <a:ext cx="2946400" cy="496887"/>
          </a:xfrm>
          <a:prstGeom prst="rect">
            <a:avLst/>
          </a:prstGeom>
          <a:noFill/>
          <a:ln w="9525">
            <a:noFill/>
            <a:miter lim="800000"/>
            <a:headEnd/>
            <a:tailEnd/>
          </a:ln>
        </p:spPr>
        <p:txBody>
          <a:bodyPr anchor="b"/>
          <a:lstStyle/>
          <a:p>
            <a:pPr algn="r"/>
            <a:fld id="{885F3717-DAFE-4B35-AAE3-7AFF52769C68}" type="slidenum">
              <a:rPr lang="en-GB" sz="800"/>
              <a:pPr algn="r"/>
              <a:t>5</a:t>
            </a:fld>
            <a:endParaRPr lang="en-GB" sz="800"/>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p:spPr>
        <p:txBody>
          <a:bodyPr/>
          <a:lstStyle/>
          <a:p>
            <a:pPr eaLnBrk="1" hangingPunct="1"/>
            <a:endParaRPr lang="fi-FI"/>
          </a:p>
        </p:txBody>
      </p:sp>
    </p:spTree>
    <p:extLst>
      <p:ext uri="{BB962C8B-B14F-4D97-AF65-F5344CB8AC3E}">
        <p14:creationId xmlns:p14="http://schemas.microsoft.com/office/powerpoint/2010/main" val="17440631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7"/>
          <p:cNvSpPr txBox="1">
            <a:spLocks noGrp="1" noChangeArrowheads="1"/>
          </p:cNvSpPr>
          <p:nvPr/>
        </p:nvSpPr>
        <p:spPr bwMode="auto">
          <a:xfrm>
            <a:off x="3849688" y="9428163"/>
            <a:ext cx="2946400" cy="496887"/>
          </a:xfrm>
          <a:prstGeom prst="rect">
            <a:avLst/>
          </a:prstGeom>
          <a:noFill/>
          <a:ln w="9525">
            <a:noFill/>
            <a:miter lim="800000"/>
            <a:headEnd/>
            <a:tailEnd/>
          </a:ln>
        </p:spPr>
        <p:txBody>
          <a:bodyPr anchor="b"/>
          <a:lstStyle/>
          <a:p>
            <a:pPr algn="r"/>
            <a:fld id="{885F3717-DAFE-4B35-AAE3-7AFF52769C68}" type="slidenum">
              <a:rPr lang="en-GB" sz="800"/>
              <a:pPr algn="r"/>
              <a:t>6</a:t>
            </a:fld>
            <a:endParaRPr lang="en-GB" sz="800"/>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p:spPr>
        <p:txBody>
          <a:bodyPr/>
          <a:lstStyle/>
          <a:p>
            <a:pPr eaLnBrk="1" hangingPunct="1"/>
            <a:endParaRPr lang="fi-FI"/>
          </a:p>
        </p:txBody>
      </p:sp>
    </p:spTree>
    <p:extLst>
      <p:ext uri="{BB962C8B-B14F-4D97-AF65-F5344CB8AC3E}">
        <p14:creationId xmlns:p14="http://schemas.microsoft.com/office/powerpoint/2010/main" val="30610539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8.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pic>
        <p:nvPicPr>
          <p:cNvPr id="4" name="Picture 8" descr="border_blue"/>
          <p:cNvPicPr>
            <a:picLocks noChangeAspect="1" noChangeArrowheads="1"/>
          </p:cNvPicPr>
          <p:nvPr/>
        </p:nvPicPr>
        <p:blipFill>
          <a:blip r:embed="rId2" cstate="print"/>
          <a:srcRect/>
          <a:stretch>
            <a:fillRect/>
          </a:stretch>
        </p:blipFill>
        <p:spPr bwMode="auto">
          <a:xfrm>
            <a:off x="0" y="431800"/>
            <a:ext cx="8712200" cy="6426200"/>
          </a:xfrm>
          <a:prstGeom prst="rect">
            <a:avLst/>
          </a:prstGeom>
          <a:noFill/>
          <a:ln w="9525">
            <a:noFill/>
            <a:miter lim="800000"/>
            <a:headEnd/>
            <a:tailEnd/>
          </a:ln>
        </p:spPr>
      </p:pic>
      <p:pic>
        <p:nvPicPr>
          <p:cNvPr id="5" name="Kuva 11" descr="UEF_eng_pysty_1_rgb.jpg"/>
          <p:cNvPicPr>
            <a:picLocks noChangeAspect="1"/>
          </p:cNvPicPr>
          <p:nvPr/>
        </p:nvPicPr>
        <p:blipFill>
          <a:blip r:embed="rId3" cstate="print"/>
          <a:srcRect/>
          <a:stretch>
            <a:fillRect/>
          </a:stretch>
        </p:blipFill>
        <p:spPr bwMode="auto">
          <a:xfrm>
            <a:off x="1317625" y="4214813"/>
            <a:ext cx="1825625" cy="1435100"/>
          </a:xfrm>
          <a:prstGeom prst="rect">
            <a:avLst/>
          </a:prstGeom>
          <a:noFill/>
          <a:ln w="9525">
            <a:noFill/>
            <a:miter lim="800000"/>
            <a:headEnd/>
            <a:tailEnd/>
          </a:ln>
        </p:spPr>
      </p:pic>
      <p:sp>
        <p:nvSpPr>
          <p:cNvPr id="91139" name="Rectangle 3"/>
          <p:cNvSpPr>
            <a:spLocks noGrp="1" noChangeArrowheads="1"/>
          </p:cNvSpPr>
          <p:nvPr>
            <p:ph type="ctrTitle"/>
          </p:nvPr>
        </p:nvSpPr>
        <p:spPr>
          <a:xfrm>
            <a:off x="1511300" y="1773238"/>
            <a:ext cx="6913563" cy="1908175"/>
          </a:xfrm>
        </p:spPr>
        <p:txBody>
          <a:bodyPr/>
          <a:lstStyle>
            <a:lvl1pPr>
              <a:lnSpc>
                <a:spcPts val="4200"/>
              </a:lnSpc>
              <a:defRPr sz="3400" b="0" i="1"/>
            </a:lvl1pPr>
          </a:lstStyle>
          <a:p>
            <a:r>
              <a:rPr lang="fi-FI"/>
              <a:t>Click to edit Master title style</a:t>
            </a:r>
          </a:p>
        </p:txBody>
      </p:sp>
      <p:sp>
        <p:nvSpPr>
          <p:cNvPr id="91147" name="Rectangle 11"/>
          <p:cNvSpPr>
            <a:spLocks noGrp="1" noChangeArrowheads="1"/>
          </p:cNvSpPr>
          <p:nvPr>
            <p:ph type="subTitle" idx="1"/>
          </p:nvPr>
        </p:nvSpPr>
        <p:spPr>
          <a:xfrm>
            <a:off x="4572000" y="5229225"/>
            <a:ext cx="3563938" cy="504825"/>
          </a:xfrm>
        </p:spPr>
        <p:txBody>
          <a:bodyPr rIns="91440" anchor="b"/>
          <a:lstStyle>
            <a:lvl1pPr marL="0" indent="0" algn="r">
              <a:buFontTx/>
              <a:buNone/>
              <a:defRPr i="1"/>
            </a:lvl1pPr>
          </a:lstStyle>
          <a:p>
            <a:r>
              <a:rPr lang="fi-FI"/>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en-US"/>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D8ECB83C-45FE-4516-8A75-BA8871D61514}" type="datetime1">
              <a:rPr lang="fi-FI" smtClean="0"/>
              <a:pPr>
                <a:defRPr/>
              </a:pPr>
              <a:t>5.1.2026</a:t>
            </a:fld>
            <a:endParaRPr lang="fi-FI"/>
          </a:p>
        </p:txBody>
      </p:sp>
      <p:sp>
        <p:nvSpPr>
          <p:cNvPr id="5"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6" name="Rectangle 6"/>
          <p:cNvSpPr>
            <a:spLocks noGrp="1" noChangeArrowheads="1"/>
          </p:cNvSpPr>
          <p:nvPr>
            <p:ph type="sldNum" sz="quarter" idx="12"/>
          </p:nvPr>
        </p:nvSpPr>
        <p:spPr>
          <a:ln/>
        </p:spPr>
        <p:txBody>
          <a:bodyPr/>
          <a:lstStyle>
            <a:lvl1pPr>
              <a:defRPr/>
            </a:lvl1pPr>
          </a:lstStyle>
          <a:p>
            <a:pPr>
              <a:defRPr/>
            </a:pPr>
            <a:fld id="{460652EC-D0DD-4E59-B6AA-81454C9B30E5}" type="slidenum">
              <a:rPr lang="fi-FI"/>
              <a:pPr>
                <a:defRPr/>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715125" y="657225"/>
            <a:ext cx="1997075" cy="5364163"/>
          </a:xfrm>
        </p:spPr>
        <p:txBody>
          <a:bodyPr vert="eaVert"/>
          <a:lstStyle/>
          <a:p>
            <a:r>
              <a:rPr lang="fi-FI"/>
              <a:t>Muokkaa perustyyl. napsautt.</a:t>
            </a:r>
            <a:endParaRPr lang="en-US"/>
          </a:p>
        </p:txBody>
      </p:sp>
      <p:sp>
        <p:nvSpPr>
          <p:cNvPr id="3" name="Pystysuoran tekstin paikkamerkki 2"/>
          <p:cNvSpPr>
            <a:spLocks noGrp="1"/>
          </p:cNvSpPr>
          <p:nvPr>
            <p:ph type="body" orient="vert" idx="1"/>
          </p:nvPr>
        </p:nvSpPr>
        <p:spPr>
          <a:xfrm>
            <a:off x="719138" y="657225"/>
            <a:ext cx="5843587" cy="5364163"/>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17F12F23-6870-45FA-99AC-16D983AE27B7}" type="datetime1">
              <a:rPr lang="fi-FI" smtClean="0"/>
              <a:pPr>
                <a:defRPr/>
              </a:pPr>
              <a:t>5.1.2026</a:t>
            </a:fld>
            <a:endParaRPr lang="fi-FI"/>
          </a:p>
        </p:txBody>
      </p:sp>
      <p:sp>
        <p:nvSpPr>
          <p:cNvPr id="5"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6" name="Rectangle 6"/>
          <p:cNvSpPr>
            <a:spLocks noGrp="1" noChangeArrowheads="1"/>
          </p:cNvSpPr>
          <p:nvPr>
            <p:ph type="sldNum" sz="quarter" idx="12"/>
          </p:nvPr>
        </p:nvSpPr>
        <p:spPr>
          <a:ln/>
        </p:spPr>
        <p:txBody>
          <a:bodyPr/>
          <a:lstStyle>
            <a:lvl1pPr>
              <a:defRPr/>
            </a:lvl1pPr>
          </a:lstStyle>
          <a:p>
            <a:pPr>
              <a:defRPr/>
            </a:pPr>
            <a:fld id="{B3CDEB0F-D6F3-4C3A-AADF-232819FD6EB6}" type="slidenum">
              <a:rPr lang="fi-FI"/>
              <a:pPr>
                <a:defRPr/>
              </a:pPr>
              <a:t>‹#›</a:t>
            </a:fld>
            <a:endParaRPr lang="fi-FI"/>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4" name="Rectangle 10"/>
          <p:cNvSpPr>
            <a:spLocks noChangeArrowheads="1"/>
          </p:cNvSpPr>
          <p:nvPr/>
        </p:nvSpPr>
        <p:spPr bwMode="auto">
          <a:xfrm>
            <a:off x="431800" y="6075363"/>
            <a:ext cx="8277225" cy="53975"/>
          </a:xfrm>
          <a:prstGeom prst="rect">
            <a:avLst/>
          </a:prstGeom>
          <a:solidFill>
            <a:srgbClr val="92C9D7"/>
          </a:solidFill>
          <a:ln w="9525">
            <a:noFill/>
            <a:miter lim="800000"/>
            <a:headEnd/>
            <a:tailEnd/>
          </a:ln>
          <a:effectLst/>
        </p:spPr>
        <p:txBody>
          <a:bodyPr wrap="none" anchor="ctr"/>
          <a:lstStyle/>
          <a:p>
            <a:pPr>
              <a:defRPr/>
            </a:pPr>
            <a:endParaRPr lang="en-US">
              <a:cs typeface="+mn-cs"/>
            </a:endParaRPr>
          </a:p>
        </p:txBody>
      </p:sp>
      <p:sp>
        <p:nvSpPr>
          <p:cNvPr id="5" name="Rectangle 12"/>
          <p:cNvSpPr>
            <a:spLocks noChangeArrowheads="1"/>
          </p:cNvSpPr>
          <p:nvPr/>
        </p:nvSpPr>
        <p:spPr bwMode="auto">
          <a:xfrm>
            <a:off x="431800" y="368300"/>
            <a:ext cx="8277225" cy="53975"/>
          </a:xfrm>
          <a:prstGeom prst="rect">
            <a:avLst/>
          </a:prstGeom>
          <a:solidFill>
            <a:srgbClr val="F17391"/>
          </a:solidFill>
          <a:ln w="9525">
            <a:noFill/>
            <a:miter lim="800000"/>
            <a:headEnd/>
            <a:tailEnd/>
          </a:ln>
          <a:effectLst/>
        </p:spPr>
        <p:txBody>
          <a:bodyPr wrap="none" anchor="ctr"/>
          <a:lstStyle/>
          <a:p>
            <a:pPr>
              <a:defRPr/>
            </a:pPr>
            <a:endParaRPr lang="en-US">
              <a:cs typeface="+mn-cs"/>
            </a:endParaRPr>
          </a:p>
        </p:txBody>
      </p:sp>
      <p:pic>
        <p:nvPicPr>
          <p:cNvPr id="6" name="Kuva 11" descr="UEF_eng_vaaka_1_black.jpg"/>
          <p:cNvPicPr>
            <a:picLocks noChangeAspect="1"/>
          </p:cNvPicPr>
          <p:nvPr/>
        </p:nvPicPr>
        <p:blipFill>
          <a:blip r:embed="rId2" cstate="print"/>
          <a:srcRect/>
          <a:stretch>
            <a:fillRect/>
          </a:stretch>
        </p:blipFill>
        <p:spPr bwMode="auto">
          <a:xfrm>
            <a:off x="409575" y="6170613"/>
            <a:ext cx="1570038" cy="530225"/>
          </a:xfrm>
          <a:prstGeom prst="rect">
            <a:avLst/>
          </a:prstGeom>
          <a:noFill/>
          <a:ln w="9525">
            <a:noFill/>
            <a:miter lim="800000"/>
            <a:headEnd/>
            <a:tailEnd/>
          </a:ln>
        </p:spPr>
      </p:pic>
      <p:sp>
        <p:nvSpPr>
          <p:cNvPr id="93187" name="Rectangle 3"/>
          <p:cNvSpPr>
            <a:spLocks noGrp="1" noChangeArrowheads="1"/>
          </p:cNvSpPr>
          <p:nvPr>
            <p:ph type="ctrTitle"/>
          </p:nvPr>
        </p:nvSpPr>
        <p:spPr>
          <a:xfrm>
            <a:off x="4932363" y="2816225"/>
            <a:ext cx="3779837" cy="865188"/>
          </a:xfrm>
          <a:solidFill>
            <a:schemeClr val="bg1"/>
          </a:solidFill>
        </p:spPr>
        <p:txBody>
          <a:bodyPr lIns="270000" tIns="108000" rIns="270000" bIns="108000"/>
          <a:lstStyle>
            <a:lvl1pPr>
              <a:lnSpc>
                <a:spcPts val="2000"/>
              </a:lnSpc>
              <a:defRPr sz="1800" i="1"/>
            </a:lvl1pPr>
          </a:lstStyle>
          <a:p>
            <a:r>
              <a:rPr lang="fi-FI"/>
              <a:t>Click to edit Master title style</a:t>
            </a:r>
          </a:p>
        </p:txBody>
      </p:sp>
      <p:sp>
        <p:nvSpPr>
          <p:cNvPr id="93188" name="Rectangle 4"/>
          <p:cNvSpPr>
            <a:spLocks noGrp="1" noChangeArrowheads="1"/>
          </p:cNvSpPr>
          <p:nvPr>
            <p:ph type="subTitle" idx="1"/>
          </p:nvPr>
        </p:nvSpPr>
        <p:spPr>
          <a:xfrm>
            <a:off x="431800" y="115888"/>
            <a:ext cx="8280400" cy="217487"/>
          </a:xfrm>
        </p:spPr>
        <p:txBody>
          <a:bodyPr rIns="91440"/>
          <a:lstStyle>
            <a:lvl1pPr marL="0" indent="0">
              <a:buFontTx/>
              <a:buNone/>
              <a:defRPr sz="900" i="1"/>
            </a:lvl1pPr>
          </a:lstStyle>
          <a:p>
            <a:r>
              <a:rPr lang="fi-FI"/>
              <a:t>Click to edit Master subtitle style</a:t>
            </a:r>
          </a:p>
        </p:txBody>
      </p:sp>
      <p:sp>
        <p:nvSpPr>
          <p:cNvPr id="7" name="Rectangle 7"/>
          <p:cNvSpPr>
            <a:spLocks noGrp="1" noChangeArrowheads="1"/>
          </p:cNvSpPr>
          <p:nvPr>
            <p:ph type="dt" sz="half" idx="10"/>
          </p:nvPr>
        </p:nvSpPr>
        <p:spPr/>
        <p:txBody>
          <a:bodyPr/>
          <a:lstStyle>
            <a:lvl1pPr>
              <a:defRPr/>
            </a:lvl1pPr>
          </a:lstStyle>
          <a:p>
            <a:pPr>
              <a:defRPr/>
            </a:pPr>
            <a:fld id="{BB42E2F2-B2A3-4C0D-9295-6EB07E871755}" type="datetime1">
              <a:rPr lang="fi-FI" smtClean="0"/>
              <a:pPr>
                <a:defRPr/>
              </a:pPr>
              <a:t>5.1.2026</a:t>
            </a:fld>
            <a:endParaRPr lang="fi-FI"/>
          </a:p>
        </p:txBody>
      </p:sp>
      <p:sp>
        <p:nvSpPr>
          <p:cNvPr id="8" name="Rectangle 8"/>
          <p:cNvSpPr>
            <a:spLocks noGrp="1" noChangeArrowheads="1"/>
          </p:cNvSpPr>
          <p:nvPr>
            <p:ph type="ftr" sz="quarter" idx="11"/>
          </p:nvPr>
        </p:nvSpPr>
        <p:spPr/>
        <p:txBody>
          <a:bodyPr/>
          <a:lstStyle>
            <a:lvl1pPr>
              <a:defRPr/>
            </a:lvl1pPr>
          </a:lstStyle>
          <a:p>
            <a:pPr>
              <a:defRPr/>
            </a:pPr>
            <a:r>
              <a:rPr lang="fi-FI"/>
              <a:t>Kirsi Konttinen</a:t>
            </a:r>
          </a:p>
        </p:txBody>
      </p:sp>
      <p:sp>
        <p:nvSpPr>
          <p:cNvPr id="9" name="Rectangle 9"/>
          <p:cNvSpPr>
            <a:spLocks noGrp="1" noChangeArrowheads="1"/>
          </p:cNvSpPr>
          <p:nvPr>
            <p:ph type="sldNum" sz="quarter" idx="12"/>
          </p:nvPr>
        </p:nvSpPr>
        <p:spPr/>
        <p:txBody>
          <a:bodyPr/>
          <a:lstStyle>
            <a:lvl1pPr>
              <a:defRPr/>
            </a:lvl1pPr>
          </a:lstStyle>
          <a:p>
            <a:pPr>
              <a:defRPr/>
            </a:pPr>
            <a:fld id="{F65C30D8-98DC-4F53-9176-25DD7F7AC126}" type="slidenum">
              <a:rPr lang="fi-FI"/>
              <a:pPr>
                <a:defRPr/>
              </a:pPr>
              <a:t>‹#›</a:t>
            </a:fld>
            <a:endParaRPr lang="fi-FI"/>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en-US"/>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DC7C442D-16CA-4E76-BA65-AF6A29C9CFAD}" type="datetime1">
              <a:rPr lang="fi-FI" smtClean="0"/>
              <a:pPr>
                <a:defRPr/>
              </a:pPr>
              <a:t>5.1.2026</a:t>
            </a:fld>
            <a:endParaRPr lang="fi-FI"/>
          </a:p>
        </p:txBody>
      </p:sp>
      <p:sp>
        <p:nvSpPr>
          <p:cNvPr id="5"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6" name="Rectangle 6"/>
          <p:cNvSpPr>
            <a:spLocks noGrp="1" noChangeArrowheads="1"/>
          </p:cNvSpPr>
          <p:nvPr>
            <p:ph type="sldNum" sz="quarter" idx="12"/>
          </p:nvPr>
        </p:nvSpPr>
        <p:spPr>
          <a:ln/>
        </p:spPr>
        <p:txBody>
          <a:bodyPr/>
          <a:lstStyle>
            <a:lvl1pPr>
              <a:defRPr/>
            </a:lvl1pPr>
          </a:lstStyle>
          <a:p>
            <a:pPr>
              <a:defRPr/>
            </a:pPr>
            <a:fld id="{9FD059C3-9199-4B5B-8BB5-6B4A68F538DE}" type="slidenum">
              <a:rPr lang="fi-FI"/>
              <a:pPr>
                <a:defRPr/>
              </a:pPr>
              <a:t>‹#›</a:t>
            </a:fld>
            <a:endParaRPr lang="fi-FI"/>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lstStyle>
            <a:lvl1pPr algn="l">
              <a:defRPr sz="4000" b="1" cap="all"/>
            </a:lvl1pPr>
          </a:lstStyle>
          <a:p>
            <a:r>
              <a:rPr lang="fi-FI"/>
              <a:t>Muokkaa perustyyl. napsautt.</a:t>
            </a:r>
            <a:endParaRPr lang="en-US"/>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a:t>Muokkaa tekstin perustyylejä napsauttamalla</a:t>
            </a:r>
          </a:p>
        </p:txBody>
      </p:sp>
      <p:sp>
        <p:nvSpPr>
          <p:cNvPr id="4" name="Rectangle 4"/>
          <p:cNvSpPr>
            <a:spLocks noGrp="1" noChangeArrowheads="1"/>
          </p:cNvSpPr>
          <p:nvPr>
            <p:ph type="dt" sz="half" idx="10"/>
          </p:nvPr>
        </p:nvSpPr>
        <p:spPr>
          <a:ln/>
        </p:spPr>
        <p:txBody>
          <a:bodyPr/>
          <a:lstStyle>
            <a:lvl1pPr>
              <a:defRPr/>
            </a:lvl1pPr>
          </a:lstStyle>
          <a:p>
            <a:pPr>
              <a:defRPr/>
            </a:pPr>
            <a:fld id="{79A45DB3-975D-4DE8-B3BD-E7CD2617F02D}" type="datetime1">
              <a:rPr lang="fi-FI" smtClean="0"/>
              <a:pPr>
                <a:defRPr/>
              </a:pPr>
              <a:t>5.1.2026</a:t>
            </a:fld>
            <a:endParaRPr lang="fi-FI"/>
          </a:p>
        </p:txBody>
      </p:sp>
      <p:sp>
        <p:nvSpPr>
          <p:cNvPr id="5"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6" name="Rectangle 6"/>
          <p:cNvSpPr>
            <a:spLocks noGrp="1" noChangeArrowheads="1"/>
          </p:cNvSpPr>
          <p:nvPr>
            <p:ph type="sldNum" sz="quarter" idx="12"/>
          </p:nvPr>
        </p:nvSpPr>
        <p:spPr>
          <a:ln/>
        </p:spPr>
        <p:txBody>
          <a:bodyPr/>
          <a:lstStyle>
            <a:lvl1pPr>
              <a:defRPr/>
            </a:lvl1pPr>
          </a:lstStyle>
          <a:p>
            <a:pPr>
              <a:defRPr/>
            </a:pPr>
            <a:fld id="{CDC70507-C11B-4666-91E7-136FC904522A}" type="slidenum">
              <a:rPr lang="fi-FI"/>
              <a:pPr>
                <a:defRPr/>
              </a:pPr>
              <a:t>‹#›</a:t>
            </a:fld>
            <a:endParaRPr lang="fi-FI"/>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en-US"/>
          </a:p>
        </p:txBody>
      </p:sp>
      <p:sp>
        <p:nvSpPr>
          <p:cNvPr id="3" name="Sisällön paikkamerkki 2"/>
          <p:cNvSpPr>
            <a:spLocks noGrp="1"/>
          </p:cNvSpPr>
          <p:nvPr>
            <p:ph sz="half" idx="1"/>
          </p:nvPr>
        </p:nvSpPr>
        <p:spPr>
          <a:xfrm>
            <a:off x="719138" y="1844675"/>
            <a:ext cx="3919537" cy="4176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Sisällön paikkamerkki 3"/>
          <p:cNvSpPr>
            <a:spLocks noGrp="1"/>
          </p:cNvSpPr>
          <p:nvPr>
            <p:ph sz="half" idx="2"/>
          </p:nvPr>
        </p:nvSpPr>
        <p:spPr>
          <a:xfrm>
            <a:off x="4791075" y="1844675"/>
            <a:ext cx="3921125" cy="4176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683A8115-FC95-4C0F-8D5B-4B2772F36460}" type="datetime1">
              <a:rPr lang="fi-FI" smtClean="0"/>
              <a:pPr>
                <a:defRPr/>
              </a:pPr>
              <a:t>5.1.2026</a:t>
            </a:fld>
            <a:endParaRPr lang="fi-FI"/>
          </a:p>
        </p:txBody>
      </p:sp>
      <p:sp>
        <p:nvSpPr>
          <p:cNvPr id="6"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7" name="Rectangle 6"/>
          <p:cNvSpPr>
            <a:spLocks noGrp="1" noChangeArrowheads="1"/>
          </p:cNvSpPr>
          <p:nvPr>
            <p:ph type="sldNum" sz="quarter" idx="12"/>
          </p:nvPr>
        </p:nvSpPr>
        <p:spPr>
          <a:ln/>
        </p:spPr>
        <p:txBody>
          <a:bodyPr/>
          <a:lstStyle>
            <a:lvl1pPr>
              <a:defRPr/>
            </a:lvl1pPr>
          </a:lstStyle>
          <a:p>
            <a:pPr>
              <a:defRPr/>
            </a:pPr>
            <a:fld id="{8D8DFB03-F135-4AC2-AC5F-6B63907BB501}" type="slidenum">
              <a:rPr lang="fi-FI"/>
              <a:pPr>
                <a:defRPr/>
              </a:pPr>
              <a:t>‹#›</a:t>
            </a:fld>
            <a:endParaRPr lang="fi-FI"/>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lvl1pPr>
              <a:defRPr/>
            </a:lvl1pPr>
          </a:lstStyle>
          <a:p>
            <a:r>
              <a:rPr lang="fi-FI"/>
              <a:t>Muokkaa perustyyl. napsautt.</a:t>
            </a:r>
            <a:endParaRPr lang="en-US"/>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7094C24E-71DA-4785-B3DC-DF02A057F79C}" type="datetime1">
              <a:rPr lang="fi-FI" smtClean="0"/>
              <a:pPr>
                <a:defRPr/>
              </a:pPr>
              <a:t>5.1.2026</a:t>
            </a:fld>
            <a:endParaRPr lang="fi-FI"/>
          </a:p>
        </p:txBody>
      </p:sp>
      <p:sp>
        <p:nvSpPr>
          <p:cNvPr id="8"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9" name="Rectangle 6"/>
          <p:cNvSpPr>
            <a:spLocks noGrp="1" noChangeArrowheads="1"/>
          </p:cNvSpPr>
          <p:nvPr>
            <p:ph type="sldNum" sz="quarter" idx="12"/>
          </p:nvPr>
        </p:nvSpPr>
        <p:spPr>
          <a:ln/>
        </p:spPr>
        <p:txBody>
          <a:bodyPr/>
          <a:lstStyle>
            <a:lvl1pPr>
              <a:defRPr/>
            </a:lvl1pPr>
          </a:lstStyle>
          <a:p>
            <a:pPr>
              <a:defRPr/>
            </a:pPr>
            <a:fld id="{4EB0970B-DE27-4FCB-8894-4EC23CCACE6A}" type="slidenum">
              <a:rPr lang="fi-FI"/>
              <a:pPr>
                <a:defRPr/>
              </a:pPr>
              <a:t>‹#›</a:t>
            </a:fld>
            <a:endParaRPr lang="fi-FI"/>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D1AEA318-C6FA-4158-8D09-D929E8864888}" type="datetime1">
              <a:rPr lang="fi-FI" smtClean="0"/>
              <a:pPr>
                <a:defRPr/>
              </a:pPr>
              <a:t>5.1.2026</a:t>
            </a:fld>
            <a:endParaRPr lang="fi-FI"/>
          </a:p>
        </p:txBody>
      </p:sp>
      <p:sp>
        <p:nvSpPr>
          <p:cNvPr id="4"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5" name="Rectangle 6"/>
          <p:cNvSpPr>
            <a:spLocks noGrp="1" noChangeArrowheads="1"/>
          </p:cNvSpPr>
          <p:nvPr>
            <p:ph type="sldNum" sz="quarter" idx="12"/>
          </p:nvPr>
        </p:nvSpPr>
        <p:spPr>
          <a:ln/>
        </p:spPr>
        <p:txBody>
          <a:bodyPr/>
          <a:lstStyle>
            <a:lvl1pPr>
              <a:defRPr/>
            </a:lvl1pPr>
          </a:lstStyle>
          <a:p>
            <a:pPr>
              <a:defRPr/>
            </a:pPr>
            <a:fld id="{D73C39AA-DED9-4BCC-8E33-7FF09183DB2F}" type="slidenum">
              <a:rPr lang="fi-FI"/>
              <a:pPr>
                <a:defRPr/>
              </a:pPr>
              <a:t>‹#›</a:t>
            </a:fld>
            <a:endParaRPr lang="fi-FI"/>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490B31B1-DFCB-48D8-85F6-4593650B7916}" type="datetime1">
              <a:rPr lang="fi-FI" smtClean="0"/>
              <a:pPr>
                <a:defRPr/>
              </a:pPr>
              <a:t>5.1.2026</a:t>
            </a:fld>
            <a:endParaRPr lang="fi-FI"/>
          </a:p>
        </p:txBody>
      </p:sp>
      <p:sp>
        <p:nvSpPr>
          <p:cNvPr id="3"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4" name="Rectangle 6"/>
          <p:cNvSpPr>
            <a:spLocks noGrp="1" noChangeArrowheads="1"/>
          </p:cNvSpPr>
          <p:nvPr>
            <p:ph type="sldNum" sz="quarter" idx="12"/>
          </p:nvPr>
        </p:nvSpPr>
        <p:spPr>
          <a:ln/>
        </p:spPr>
        <p:txBody>
          <a:bodyPr/>
          <a:lstStyle>
            <a:lvl1pPr>
              <a:defRPr/>
            </a:lvl1pPr>
          </a:lstStyle>
          <a:p>
            <a:pPr>
              <a:defRPr/>
            </a:pPr>
            <a:fld id="{A4FD83FD-64B0-4609-BA76-55EFB159943A}" type="slidenum">
              <a:rPr lang="fi-FI"/>
              <a:pPr>
                <a:defRPr/>
              </a:pPr>
              <a:t>‹#›</a:t>
            </a:fld>
            <a:endParaRPr lang="fi-FI"/>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 napsautt.</a:t>
            </a:r>
            <a:endParaRPr lang="en-US"/>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a:defRPr/>
            </a:pPr>
            <a:fld id="{E41210D0-C094-4446-9C86-BCE2822A00F5}" type="datetime1">
              <a:rPr lang="fi-FI" smtClean="0"/>
              <a:pPr>
                <a:defRPr/>
              </a:pPr>
              <a:t>5.1.2026</a:t>
            </a:fld>
            <a:endParaRPr lang="fi-FI"/>
          </a:p>
        </p:txBody>
      </p:sp>
      <p:sp>
        <p:nvSpPr>
          <p:cNvPr id="6"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7" name="Rectangle 6"/>
          <p:cNvSpPr>
            <a:spLocks noGrp="1" noChangeArrowheads="1"/>
          </p:cNvSpPr>
          <p:nvPr>
            <p:ph type="sldNum" sz="quarter" idx="12"/>
          </p:nvPr>
        </p:nvSpPr>
        <p:spPr>
          <a:ln/>
        </p:spPr>
        <p:txBody>
          <a:bodyPr/>
          <a:lstStyle>
            <a:lvl1pPr>
              <a:defRPr/>
            </a:lvl1pPr>
          </a:lstStyle>
          <a:p>
            <a:pPr>
              <a:defRPr/>
            </a:pPr>
            <a:fld id="{57962E26-BE62-4765-8015-4ED2A366B7B1}" type="slidenum">
              <a:rPr lang="fi-FI"/>
              <a:pPr>
                <a:defRPr/>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en-US"/>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010B8347-B752-41CE-8A35-BDA199B7B8AC}" type="datetime1">
              <a:rPr lang="fi-FI" smtClean="0"/>
              <a:pPr>
                <a:defRPr/>
              </a:pPr>
              <a:t>5.1.2026</a:t>
            </a:fld>
            <a:endParaRPr lang="fi-FI"/>
          </a:p>
        </p:txBody>
      </p:sp>
      <p:sp>
        <p:nvSpPr>
          <p:cNvPr id="5"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6" name="Rectangle 6"/>
          <p:cNvSpPr>
            <a:spLocks noGrp="1" noChangeArrowheads="1"/>
          </p:cNvSpPr>
          <p:nvPr>
            <p:ph type="sldNum" sz="quarter" idx="12"/>
          </p:nvPr>
        </p:nvSpPr>
        <p:spPr>
          <a:ln/>
        </p:spPr>
        <p:txBody>
          <a:bodyPr/>
          <a:lstStyle>
            <a:lvl1pPr>
              <a:defRPr/>
            </a:lvl1pPr>
          </a:lstStyle>
          <a:p>
            <a:pPr>
              <a:defRPr/>
            </a:pPr>
            <a:fld id="{72C77923-30E1-42EC-B5F2-D8AE8623AFD8}" type="slidenum">
              <a:rPr lang="fi-FI"/>
              <a:pPr>
                <a:defRPr/>
              </a:pPr>
              <a:t>‹#›</a:t>
            </a:fld>
            <a:endParaRPr lang="fi-FI"/>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 napsautt.</a:t>
            </a:r>
            <a:endParaRPr lang="en-US"/>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a:defRPr/>
            </a:pPr>
            <a:fld id="{E3FDAAB2-2157-4DA1-B923-B7A5858C4D9E}" type="datetime1">
              <a:rPr lang="fi-FI" smtClean="0"/>
              <a:pPr>
                <a:defRPr/>
              </a:pPr>
              <a:t>5.1.2026</a:t>
            </a:fld>
            <a:endParaRPr lang="fi-FI"/>
          </a:p>
        </p:txBody>
      </p:sp>
      <p:sp>
        <p:nvSpPr>
          <p:cNvPr id="6"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7" name="Rectangle 6"/>
          <p:cNvSpPr>
            <a:spLocks noGrp="1" noChangeArrowheads="1"/>
          </p:cNvSpPr>
          <p:nvPr>
            <p:ph type="sldNum" sz="quarter" idx="12"/>
          </p:nvPr>
        </p:nvSpPr>
        <p:spPr>
          <a:ln/>
        </p:spPr>
        <p:txBody>
          <a:bodyPr/>
          <a:lstStyle>
            <a:lvl1pPr>
              <a:defRPr/>
            </a:lvl1pPr>
          </a:lstStyle>
          <a:p>
            <a:pPr>
              <a:defRPr/>
            </a:pPr>
            <a:fld id="{8FF00DF4-0E4F-4D85-8D73-565EED2F185C}" type="slidenum">
              <a:rPr lang="fi-FI"/>
              <a:pPr>
                <a:defRPr/>
              </a:pPr>
              <a:t>‹#›</a:t>
            </a:fld>
            <a:endParaRPr lang="fi-FI"/>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en-US"/>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4C013DF6-77C2-497A-A711-9EE50975F11C}" type="datetime1">
              <a:rPr lang="fi-FI" smtClean="0"/>
              <a:pPr>
                <a:defRPr/>
              </a:pPr>
              <a:t>5.1.2026</a:t>
            </a:fld>
            <a:endParaRPr lang="fi-FI"/>
          </a:p>
        </p:txBody>
      </p:sp>
      <p:sp>
        <p:nvSpPr>
          <p:cNvPr id="5"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6" name="Rectangle 6"/>
          <p:cNvSpPr>
            <a:spLocks noGrp="1" noChangeArrowheads="1"/>
          </p:cNvSpPr>
          <p:nvPr>
            <p:ph type="sldNum" sz="quarter" idx="12"/>
          </p:nvPr>
        </p:nvSpPr>
        <p:spPr>
          <a:ln/>
        </p:spPr>
        <p:txBody>
          <a:bodyPr/>
          <a:lstStyle>
            <a:lvl1pPr>
              <a:defRPr/>
            </a:lvl1pPr>
          </a:lstStyle>
          <a:p>
            <a:pPr>
              <a:defRPr/>
            </a:pPr>
            <a:fld id="{DFC15FC2-BF46-437A-A4F5-156F8952AF67}" type="slidenum">
              <a:rPr lang="fi-FI"/>
              <a:pPr>
                <a:defRPr/>
              </a:pPr>
              <a:t>‹#›</a:t>
            </a:fld>
            <a:endParaRPr lang="fi-FI"/>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715125" y="657225"/>
            <a:ext cx="1997075" cy="5364163"/>
          </a:xfrm>
        </p:spPr>
        <p:txBody>
          <a:bodyPr vert="eaVert"/>
          <a:lstStyle/>
          <a:p>
            <a:r>
              <a:rPr lang="fi-FI"/>
              <a:t>Muokkaa perustyyl. napsautt.</a:t>
            </a:r>
            <a:endParaRPr lang="en-US"/>
          </a:p>
        </p:txBody>
      </p:sp>
      <p:sp>
        <p:nvSpPr>
          <p:cNvPr id="3" name="Pystysuoran tekstin paikkamerkki 2"/>
          <p:cNvSpPr>
            <a:spLocks noGrp="1"/>
          </p:cNvSpPr>
          <p:nvPr>
            <p:ph type="body" orient="vert" idx="1"/>
          </p:nvPr>
        </p:nvSpPr>
        <p:spPr>
          <a:xfrm>
            <a:off x="719138" y="657225"/>
            <a:ext cx="5843587" cy="5364163"/>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6B927431-5700-4359-875D-152928A5B4DE}" type="datetime1">
              <a:rPr lang="fi-FI" smtClean="0"/>
              <a:pPr>
                <a:defRPr/>
              </a:pPr>
              <a:t>5.1.2026</a:t>
            </a:fld>
            <a:endParaRPr lang="fi-FI"/>
          </a:p>
        </p:txBody>
      </p:sp>
      <p:sp>
        <p:nvSpPr>
          <p:cNvPr id="5"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6" name="Rectangle 6"/>
          <p:cNvSpPr>
            <a:spLocks noGrp="1" noChangeArrowheads="1"/>
          </p:cNvSpPr>
          <p:nvPr>
            <p:ph type="sldNum" sz="quarter" idx="12"/>
          </p:nvPr>
        </p:nvSpPr>
        <p:spPr>
          <a:ln/>
        </p:spPr>
        <p:txBody>
          <a:bodyPr/>
          <a:lstStyle>
            <a:lvl1pPr>
              <a:defRPr/>
            </a:lvl1pPr>
          </a:lstStyle>
          <a:p>
            <a:pPr>
              <a:defRPr/>
            </a:pPr>
            <a:fld id="{1678288C-2830-4EAD-A62C-161CF7BAC433}" type="slidenum">
              <a:rPr lang="fi-FI"/>
              <a:pPr>
                <a:defRPr/>
              </a:pPr>
              <a:t>‹#›</a:t>
            </a:fld>
            <a:endParaRPr lang="fi-FI"/>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395536" y="657226"/>
            <a:ext cx="8352928" cy="1008064"/>
          </a:xfrm>
        </p:spPr>
        <p:txBody>
          <a:bodyPr/>
          <a:lstStyle/>
          <a:p>
            <a:r>
              <a:rPr lang="en-US"/>
              <a:t>Click to edit Master title style</a:t>
            </a:r>
          </a:p>
        </p:txBody>
      </p:sp>
      <p:sp>
        <p:nvSpPr>
          <p:cNvPr id="3" name="Sisällön paikkamerkki 2"/>
          <p:cNvSpPr>
            <a:spLocks noGrp="1"/>
          </p:cNvSpPr>
          <p:nvPr>
            <p:ph idx="1"/>
          </p:nvPr>
        </p:nvSpPr>
        <p:spPr>
          <a:xfrm>
            <a:off x="395536" y="1844676"/>
            <a:ext cx="8352928" cy="41767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defRPr>
            </a:lvl1pPr>
          </a:lstStyle>
          <a:p>
            <a:pPr>
              <a:defRPr/>
            </a:pPr>
            <a:fld id="{F5AB3F2C-10A1-4F0A-9469-1A58460CD593}" type="datetime1">
              <a:rPr lang="fi-FI" smtClean="0"/>
              <a:pPr>
                <a:defRPr/>
              </a:pPr>
              <a:t>5.1.2026</a:t>
            </a:fld>
            <a:endParaRPr lang="fi-FI"/>
          </a:p>
        </p:txBody>
      </p:sp>
      <p:sp>
        <p:nvSpPr>
          <p:cNvPr id="8"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defRPr>
            </a:lvl1pPr>
          </a:lstStyle>
          <a:p>
            <a:pPr>
              <a:defRPr/>
            </a:pPr>
            <a:r>
              <a:rPr lang="fi-FI"/>
              <a:t>Kirsi Konttinen</a:t>
            </a:r>
          </a:p>
        </p:txBody>
      </p:sp>
      <p:sp>
        <p:nvSpPr>
          <p:cNvPr id="10"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764B2934-D215-44CC-AA6C-3CB0CEB3F3E9}" type="slidenum">
              <a:rPr lang="fi-FI" smtClean="0"/>
              <a:pPr>
                <a:defRPr/>
              </a:pPr>
              <a:t>‹#›</a:t>
            </a:fld>
            <a:endParaRPr lang="fi-FI"/>
          </a:p>
        </p:txBody>
      </p:sp>
    </p:spTree>
    <p:extLst>
      <p:ext uri="{BB962C8B-B14F-4D97-AF65-F5344CB8AC3E}">
        <p14:creationId xmlns:p14="http://schemas.microsoft.com/office/powerpoint/2010/main" val="29550164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Otsikko ja sisältö + kuva">
    <p:spTree>
      <p:nvGrpSpPr>
        <p:cNvPr id="1" name=""/>
        <p:cNvGrpSpPr/>
        <p:nvPr/>
      </p:nvGrpSpPr>
      <p:grpSpPr>
        <a:xfrm>
          <a:off x="0" y="0"/>
          <a:ext cx="0" cy="0"/>
          <a:chOff x="0" y="0"/>
          <a:chExt cx="0" cy="0"/>
        </a:xfrm>
      </p:grpSpPr>
      <p:sp>
        <p:nvSpPr>
          <p:cNvPr id="2" name="Otsikko 1"/>
          <p:cNvSpPr>
            <a:spLocks noGrp="1"/>
          </p:cNvSpPr>
          <p:nvPr>
            <p:ph type="title"/>
          </p:nvPr>
        </p:nvSpPr>
        <p:spPr>
          <a:xfrm>
            <a:off x="395536" y="657226"/>
            <a:ext cx="8352928" cy="1008064"/>
          </a:xfrm>
        </p:spPr>
        <p:txBody>
          <a:bodyPr/>
          <a:lstStyle/>
          <a:p>
            <a:r>
              <a:rPr lang="en-US"/>
              <a:t>Click to edit Master title style</a:t>
            </a:r>
          </a:p>
        </p:txBody>
      </p:sp>
      <p:sp>
        <p:nvSpPr>
          <p:cNvPr id="3" name="Sisällön paikkamerkki 2"/>
          <p:cNvSpPr>
            <a:spLocks noGrp="1"/>
          </p:cNvSpPr>
          <p:nvPr>
            <p:ph idx="1"/>
          </p:nvPr>
        </p:nvSpPr>
        <p:spPr>
          <a:xfrm>
            <a:off x="395536" y="1844676"/>
            <a:ext cx="4896544" cy="41767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defRPr>
            </a:lvl1pPr>
          </a:lstStyle>
          <a:p>
            <a:pPr>
              <a:defRPr/>
            </a:pPr>
            <a:fld id="{4F6978F0-313F-4594-8B20-4E36F776FDCD}" type="datetime1">
              <a:rPr lang="fi-FI" smtClean="0"/>
              <a:pPr>
                <a:defRPr/>
              </a:pPr>
              <a:t>5.1.2026</a:t>
            </a:fld>
            <a:endParaRPr lang="fi-FI"/>
          </a:p>
        </p:txBody>
      </p:sp>
      <p:sp>
        <p:nvSpPr>
          <p:cNvPr id="8"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defRPr>
            </a:lvl1pPr>
          </a:lstStyle>
          <a:p>
            <a:pPr>
              <a:defRPr/>
            </a:pPr>
            <a:r>
              <a:rPr lang="fi-FI"/>
              <a:t>Kirsi Konttinen</a:t>
            </a:r>
          </a:p>
        </p:txBody>
      </p:sp>
      <p:sp>
        <p:nvSpPr>
          <p:cNvPr id="10"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899A7828-9FDD-48A4-8FAB-E1F63A12A0F1}" type="slidenum">
              <a:rPr lang="fi-FI" smtClean="0"/>
              <a:pPr>
                <a:defRPr/>
              </a:pPr>
              <a:t>‹#›</a:t>
            </a:fld>
            <a:endParaRPr lang="fi-FI"/>
          </a:p>
        </p:txBody>
      </p:sp>
      <p:sp>
        <p:nvSpPr>
          <p:cNvPr id="9" name="Sisällön paikkamerkki 2"/>
          <p:cNvSpPr>
            <a:spLocks noGrp="1"/>
          </p:cNvSpPr>
          <p:nvPr>
            <p:ph idx="13"/>
          </p:nvPr>
        </p:nvSpPr>
        <p:spPr>
          <a:xfrm>
            <a:off x="5436096" y="1873627"/>
            <a:ext cx="3312368" cy="4147661"/>
          </a:xfrm>
        </p:spPr>
        <p:txBody>
          <a:bodyPr/>
          <a:lstStyle>
            <a:lvl1pPr marL="0" indent="0">
              <a:buNone/>
              <a:defRPr/>
            </a:lvl1pPr>
          </a:lstStyle>
          <a:p>
            <a:pPr lvl="0"/>
            <a:r>
              <a:rPr lang="en-US"/>
              <a:t>Edit Master text styles</a:t>
            </a:r>
          </a:p>
        </p:txBody>
      </p:sp>
    </p:spTree>
    <p:extLst>
      <p:ext uri="{BB962C8B-B14F-4D97-AF65-F5344CB8AC3E}">
        <p14:creationId xmlns:p14="http://schemas.microsoft.com/office/powerpoint/2010/main" val="2740436437"/>
      </p:ext>
    </p:extLst>
  </p:cSld>
  <p:clrMapOvr>
    <a:masterClrMapping/>
  </p:clrMapOvr>
  <p:hf sldNum="0" hdr="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yhjä">
    <p:spTree>
      <p:nvGrpSpPr>
        <p:cNvPr id="1" name=""/>
        <p:cNvGrpSpPr/>
        <p:nvPr/>
      </p:nvGrpSpPr>
      <p:grpSpPr>
        <a:xfrm>
          <a:off x="0" y="0"/>
          <a:ext cx="0" cy="0"/>
          <a:chOff x="0" y="0"/>
          <a:chExt cx="0" cy="0"/>
        </a:xfrm>
      </p:grpSpPr>
      <p:sp>
        <p:nvSpPr>
          <p:cNvPr id="7"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defRPr>
            </a:lvl1pPr>
          </a:lstStyle>
          <a:p>
            <a:pPr>
              <a:defRPr/>
            </a:pPr>
            <a:fld id="{5BA897C2-2445-4877-B244-C53F6F077135}" type="datetime1">
              <a:rPr lang="fi-FI" smtClean="0"/>
              <a:pPr>
                <a:defRPr/>
              </a:pPr>
              <a:t>5.1.2026</a:t>
            </a:fld>
            <a:endParaRPr lang="fi-FI"/>
          </a:p>
        </p:txBody>
      </p:sp>
      <p:sp>
        <p:nvSpPr>
          <p:cNvPr id="8"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defRPr>
            </a:lvl1pPr>
          </a:lstStyle>
          <a:p>
            <a:pPr>
              <a:defRPr/>
            </a:pPr>
            <a:r>
              <a:rPr lang="fi-FI"/>
              <a:t>Kirsi Konttinen</a:t>
            </a:r>
          </a:p>
        </p:txBody>
      </p:sp>
      <p:sp>
        <p:nvSpPr>
          <p:cNvPr id="10"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782880E2-F30F-467E-BC62-FC592B44E3DE}" type="slidenum">
              <a:rPr lang="fi-FI" smtClean="0"/>
              <a:pPr>
                <a:defRPr/>
              </a:pPr>
              <a:t>‹#›</a:t>
            </a:fld>
            <a:endParaRPr lang="fi-FI"/>
          </a:p>
        </p:txBody>
      </p:sp>
    </p:spTree>
    <p:extLst>
      <p:ext uri="{BB962C8B-B14F-4D97-AF65-F5344CB8AC3E}">
        <p14:creationId xmlns:p14="http://schemas.microsoft.com/office/powerpoint/2010/main" val="22162629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1_Otsikko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719138" y="657226"/>
            <a:ext cx="8029326" cy="1008064"/>
          </a:xfrm>
        </p:spPr>
        <p:txBody>
          <a:bodyPr/>
          <a:lstStyle/>
          <a:p>
            <a:r>
              <a:rPr lang="en-US"/>
              <a:t>Click to edit Master title style</a:t>
            </a:r>
          </a:p>
        </p:txBody>
      </p:sp>
      <p:sp>
        <p:nvSpPr>
          <p:cNvPr id="3" name="Sisällön paikkamerkki 2"/>
          <p:cNvSpPr>
            <a:spLocks noGrp="1"/>
          </p:cNvSpPr>
          <p:nvPr>
            <p:ph idx="1"/>
          </p:nvPr>
        </p:nvSpPr>
        <p:spPr>
          <a:xfrm>
            <a:off x="719138" y="1844676"/>
            <a:ext cx="4572942" cy="41767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p:cNvSpPr>
            <a:spLocks noGrp="1" noChangeArrowheads="1"/>
          </p:cNvSpPr>
          <p:nvPr>
            <p:ph type="dt" sz="half" idx="10"/>
          </p:nvPr>
        </p:nvSpPr>
        <p:spPr>
          <a:xfrm>
            <a:off x="7488238" y="6272344"/>
            <a:ext cx="874712" cy="250825"/>
          </a:xfrm>
          <a:prstGeom prst="rect">
            <a:avLst/>
          </a:prstGeom>
          <a:ln/>
        </p:spPr>
        <p:txBody>
          <a:bodyPr/>
          <a:lstStyle>
            <a:lvl1pPr>
              <a:defRPr/>
            </a:lvl1pPr>
          </a:lstStyle>
          <a:p>
            <a:pPr>
              <a:defRPr/>
            </a:pPr>
            <a:fld id="{4F6978F0-313F-4594-8B20-4E36F776FDCD}" type="datetime1">
              <a:rPr lang="fi-FI" smtClean="0"/>
              <a:pPr>
                <a:defRPr/>
              </a:pPr>
              <a:t>5.1.2026</a:t>
            </a:fld>
            <a:endParaRPr lang="fi-FI"/>
          </a:p>
        </p:txBody>
      </p:sp>
      <p:sp>
        <p:nvSpPr>
          <p:cNvPr id="5" name="Rectangle 5"/>
          <p:cNvSpPr>
            <a:spLocks noGrp="1" noChangeArrowheads="1"/>
          </p:cNvSpPr>
          <p:nvPr>
            <p:ph type="ftr" sz="quarter" idx="11"/>
          </p:nvPr>
        </p:nvSpPr>
        <p:spPr>
          <a:xfrm>
            <a:off x="3052765" y="6272344"/>
            <a:ext cx="4435475" cy="250825"/>
          </a:xfrm>
          <a:prstGeom prst="rect">
            <a:avLst/>
          </a:prstGeom>
          <a:ln/>
        </p:spPr>
        <p:txBody>
          <a:bodyPr/>
          <a:lstStyle>
            <a:lvl1pPr>
              <a:defRPr/>
            </a:lvl1pPr>
          </a:lstStyle>
          <a:p>
            <a:pPr>
              <a:defRPr/>
            </a:pPr>
            <a:r>
              <a:rPr lang="fi-FI"/>
              <a:t>Kirsi Konttinen</a:t>
            </a:r>
          </a:p>
        </p:txBody>
      </p:sp>
      <p:sp>
        <p:nvSpPr>
          <p:cNvPr id="6" name="Rectangle 6"/>
          <p:cNvSpPr>
            <a:spLocks noGrp="1" noChangeArrowheads="1"/>
          </p:cNvSpPr>
          <p:nvPr>
            <p:ph type="sldNum" sz="quarter" idx="12"/>
          </p:nvPr>
        </p:nvSpPr>
        <p:spPr>
          <a:xfrm>
            <a:off x="8351838" y="6257521"/>
            <a:ext cx="360362" cy="250825"/>
          </a:xfrm>
          <a:prstGeom prst="rect">
            <a:avLst/>
          </a:prstGeom>
          <a:ln/>
        </p:spPr>
        <p:txBody>
          <a:bodyPr/>
          <a:lstStyle>
            <a:lvl1pPr>
              <a:defRPr/>
            </a:lvl1pPr>
          </a:lstStyle>
          <a:p>
            <a:pPr>
              <a:defRPr/>
            </a:pPr>
            <a:fld id="{899A7828-9FDD-48A4-8FAB-E1F63A12A0F1}" type="slidenum">
              <a:rPr lang="fi-FI" smtClean="0"/>
              <a:pPr>
                <a:defRPr/>
              </a:pPr>
              <a:t>‹#›</a:t>
            </a:fld>
            <a:endParaRPr lang="fi-FI"/>
          </a:p>
        </p:txBody>
      </p:sp>
      <p:sp>
        <p:nvSpPr>
          <p:cNvPr id="8" name="Sisällön paikkamerkki 2"/>
          <p:cNvSpPr>
            <a:spLocks noGrp="1"/>
          </p:cNvSpPr>
          <p:nvPr>
            <p:ph idx="13"/>
          </p:nvPr>
        </p:nvSpPr>
        <p:spPr>
          <a:xfrm>
            <a:off x="5436096" y="1873627"/>
            <a:ext cx="3312368" cy="4147661"/>
          </a:xfrm>
        </p:spPr>
        <p:txBody>
          <a:bodyPr/>
          <a:lstStyle>
            <a:lvl1pPr marL="0" indent="0">
              <a:buNone/>
              <a:defRPr/>
            </a:lvl1pPr>
          </a:lstStyle>
          <a:p>
            <a:pPr lvl="0"/>
            <a:r>
              <a:rPr lang="en-US"/>
              <a:t>Edit Master text styles</a:t>
            </a:r>
          </a:p>
        </p:txBody>
      </p:sp>
    </p:spTree>
    <p:extLst>
      <p:ext uri="{BB962C8B-B14F-4D97-AF65-F5344CB8AC3E}">
        <p14:creationId xmlns:p14="http://schemas.microsoft.com/office/powerpoint/2010/main" val="720617749"/>
      </p:ext>
    </p:extLst>
  </p:cSld>
  <p:clrMapOvr>
    <a:masterClrMapping/>
  </p:clrMapOvr>
  <p:hf sldNum="0" hdr="0"/>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cSld name="Aloitus">
    <p:spTree>
      <p:nvGrpSpPr>
        <p:cNvPr id="1" name=""/>
        <p:cNvGrpSpPr/>
        <p:nvPr/>
      </p:nvGrpSpPr>
      <p:grpSpPr>
        <a:xfrm>
          <a:off x="0" y="0"/>
          <a:ext cx="0" cy="0"/>
          <a:chOff x="0" y="0"/>
          <a:chExt cx="0" cy="0"/>
        </a:xfrm>
      </p:grpSpPr>
      <p:sp>
        <p:nvSpPr>
          <p:cNvPr id="81923" name="Rectangle 3"/>
          <p:cNvSpPr>
            <a:spLocks noGrp="1" noChangeArrowheads="1"/>
          </p:cNvSpPr>
          <p:nvPr>
            <p:ph type="ctrTitle" hasCustomPrompt="1"/>
          </p:nvPr>
        </p:nvSpPr>
        <p:spPr>
          <a:xfrm>
            <a:off x="683568" y="2651314"/>
            <a:ext cx="7992888" cy="1555373"/>
          </a:xfrm>
        </p:spPr>
        <p:txBody>
          <a:bodyPr/>
          <a:lstStyle>
            <a:lvl1pPr>
              <a:lnSpc>
                <a:spcPts val="4200"/>
              </a:lnSpc>
              <a:defRPr sz="3300"/>
            </a:lvl1pPr>
          </a:lstStyle>
          <a:p>
            <a:r>
              <a:rPr lang="fi-FI" dirty="0"/>
              <a:t>Lisää esityksen otsikko napsauttamalla</a:t>
            </a:r>
          </a:p>
        </p:txBody>
      </p:sp>
      <p:sp>
        <p:nvSpPr>
          <p:cNvPr id="81924" name="Rectangle 4"/>
          <p:cNvSpPr>
            <a:spLocks noGrp="1" noChangeArrowheads="1"/>
          </p:cNvSpPr>
          <p:nvPr>
            <p:ph type="subTitle" idx="1" hasCustomPrompt="1"/>
          </p:nvPr>
        </p:nvSpPr>
        <p:spPr>
          <a:xfrm>
            <a:off x="683568" y="4206687"/>
            <a:ext cx="7992888" cy="345638"/>
          </a:xfrm>
        </p:spPr>
        <p:txBody>
          <a:bodyPr rIns="91440"/>
          <a:lstStyle>
            <a:lvl1pPr marL="0" indent="0">
              <a:buFontTx/>
              <a:buNone/>
              <a:defRPr sz="1400" i="0">
                <a:solidFill>
                  <a:schemeClr val="tx1"/>
                </a:solidFill>
              </a:defRPr>
            </a:lvl1pPr>
          </a:lstStyle>
          <a:p>
            <a:r>
              <a:rPr lang="fi-FI" dirty="0"/>
              <a:t>Muokkaa alaotsikon perustyyliä napsauttamalla</a:t>
            </a:r>
          </a:p>
        </p:txBody>
      </p:sp>
      <p:sp>
        <p:nvSpPr>
          <p:cNvPr id="11" name="Tekstiruutu 10"/>
          <p:cNvSpPr txBox="1"/>
          <p:nvPr/>
        </p:nvSpPr>
        <p:spPr>
          <a:xfrm>
            <a:off x="323528" y="6225814"/>
            <a:ext cx="3528392" cy="261610"/>
          </a:xfrm>
          <a:prstGeom prst="rect">
            <a:avLst/>
          </a:prstGeom>
          <a:noFill/>
        </p:spPr>
        <p:txBody>
          <a:bodyPr wrap="square" rtlCol="0">
            <a:spAutoFit/>
          </a:bodyPr>
          <a:lstStyle/>
          <a:p>
            <a:r>
              <a:rPr lang="fi-FI" sz="1100" b="1" dirty="0">
                <a:solidFill>
                  <a:schemeClr val="bg2">
                    <a:lumMod val="25000"/>
                  </a:schemeClr>
                </a:solidFill>
                <a:latin typeface="Myriad pro"/>
                <a:cs typeface="Myriad pro"/>
              </a:rPr>
              <a:t>UEF</a:t>
            </a:r>
            <a:r>
              <a:rPr lang="fi-FI" sz="1100" dirty="0">
                <a:solidFill>
                  <a:schemeClr val="bg2">
                    <a:lumMod val="25000"/>
                  </a:schemeClr>
                </a:solidFill>
                <a:latin typeface="Myriad pro"/>
                <a:cs typeface="Myriad pro"/>
              </a:rPr>
              <a:t> // </a:t>
            </a:r>
            <a:r>
              <a:rPr lang="fi-FI" sz="1100" dirty="0" err="1">
                <a:solidFill>
                  <a:schemeClr val="bg2">
                    <a:lumMod val="25000"/>
                  </a:schemeClr>
                </a:solidFill>
                <a:latin typeface="Myriad pro"/>
                <a:cs typeface="Myriad pro"/>
              </a:rPr>
              <a:t>University</a:t>
            </a:r>
            <a:r>
              <a:rPr lang="fi-FI" sz="1100" dirty="0">
                <a:solidFill>
                  <a:schemeClr val="bg2">
                    <a:lumMod val="25000"/>
                  </a:schemeClr>
                </a:solidFill>
                <a:latin typeface="Myriad pro"/>
                <a:cs typeface="Myriad pro"/>
              </a:rPr>
              <a:t> of Eastern Finland</a:t>
            </a:r>
          </a:p>
        </p:txBody>
      </p:sp>
      <p:sp>
        <p:nvSpPr>
          <p:cNvPr id="9" name="Suorakulmio 8"/>
          <p:cNvSpPr/>
          <p:nvPr/>
        </p:nvSpPr>
        <p:spPr>
          <a:xfrm>
            <a:off x="395536" y="6739949"/>
            <a:ext cx="8352928" cy="1454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6" name="Tekstin paikkamerkki 5"/>
          <p:cNvSpPr>
            <a:spLocks noGrp="1"/>
          </p:cNvSpPr>
          <p:nvPr>
            <p:ph type="body" sz="quarter" idx="10" hasCustomPrompt="1"/>
          </p:nvPr>
        </p:nvSpPr>
        <p:spPr>
          <a:xfrm>
            <a:off x="5148064" y="6194107"/>
            <a:ext cx="3600400" cy="345638"/>
          </a:xfrm>
        </p:spPr>
        <p:txBody>
          <a:bodyPr/>
          <a:lstStyle>
            <a:lvl1pPr marL="0" indent="0" algn="r">
              <a:buNone/>
              <a:defRPr sz="1200" i="1">
                <a:solidFill>
                  <a:schemeClr val="accent2"/>
                </a:solidFill>
              </a:defRPr>
            </a:lvl1pPr>
          </a:lstStyle>
          <a:p>
            <a:r>
              <a:rPr lang="fi-FI" dirty="0"/>
              <a:t>Etunimi Sukunimi </a:t>
            </a:r>
          </a:p>
        </p:txBody>
      </p:sp>
      <p:pic>
        <p:nvPicPr>
          <p:cNvPr id="18" name="Kuva 17" descr="UEF_tunnus_harmaa_tausta.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23454" y="481824"/>
            <a:ext cx="1433153" cy="1628062"/>
          </a:xfrm>
          <a:prstGeom prst="rect">
            <a:avLst/>
          </a:prstGeom>
        </p:spPr>
      </p:pic>
    </p:spTree>
    <p:extLst>
      <p:ext uri="{BB962C8B-B14F-4D97-AF65-F5344CB8AC3E}">
        <p14:creationId xmlns:p14="http://schemas.microsoft.com/office/powerpoint/2010/main" val="1494525457"/>
      </p:ext>
    </p:extLst>
  </p:cSld>
  <p:clrMapOvr>
    <a:masterClrMapping/>
  </p:clrMapOvr>
  <p:hf sldNum="0" hdr="0"/>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Aloitus">
    <p:spTree>
      <p:nvGrpSpPr>
        <p:cNvPr id="1" name=""/>
        <p:cNvGrpSpPr/>
        <p:nvPr/>
      </p:nvGrpSpPr>
      <p:grpSpPr>
        <a:xfrm>
          <a:off x="0" y="0"/>
          <a:ext cx="0" cy="0"/>
          <a:chOff x="0" y="0"/>
          <a:chExt cx="0" cy="0"/>
        </a:xfrm>
      </p:grpSpPr>
      <p:sp>
        <p:nvSpPr>
          <p:cNvPr id="81923" name="Rectangle 3"/>
          <p:cNvSpPr>
            <a:spLocks noGrp="1" noChangeArrowheads="1"/>
          </p:cNvSpPr>
          <p:nvPr>
            <p:ph type="ctrTitle" hasCustomPrompt="1"/>
          </p:nvPr>
        </p:nvSpPr>
        <p:spPr>
          <a:xfrm>
            <a:off x="395536" y="2824133"/>
            <a:ext cx="8280920" cy="1555373"/>
          </a:xfrm>
        </p:spPr>
        <p:txBody>
          <a:bodyPr/>
          <a:lstStyle>
            <a:lvl1pPr>
              <a:lnSpc>
                <a:spcPts val="4200"/>
              </a:lnSpc>
              <a:defRPr sz="3300" baseline="0"/>
            </a:lvl1pPr>
          </a:lstStyle>
          <a:p>
            <a:r>
              <a:rPr lang="fi-FI" dirty="0"/>
              <a:t>Itä-Suomen yliopisto –</a:t>
            </a:r>
            <a:br>
              <a:rPr lang="fi-FI" dirty="0"/>
            </a:br>
            <a:r>
              <a:rPr lang="fi-FI" dirty="0"/>
              <a:t>Hyvällä tieteellä on tekijänsä</a:t>
            </a:r>
          </a:p>
        </p:txBody>
      </p:sp>
      <p:sp>
        <p:nvSpPr>
          <p:cNvPr id="81924" name="Rectangle 4"/>
          <p:cNvSpPr>
            <a:spLocks noGrp="1" noChangeArrowheads="1"/>
          </p:cNvSpPr>
          <p:nvPr>
            <p:ph type="subTitle" idx="1" hasCustomPrompt="1"/>
          </p:nvPr>
        </p:nvSpPr>
        <p:spPr>
          <a:xfrm>
            <a:off x="395536" y="491074"/>
            <a:ext cx="6696744" cy="345638"/>
          </a:xfrm>
        </p:spPr>
        <p:txBody>
          <a:bodyPr rIns="91440"/>
          <a:lstStyle>
            <a:lvl1pPr marL="0" indent="0">
              <a:buFontTx/>
              <a:buNone/>
              <a:defRPr sz="1400" i="0">
                <a:solidFill>
                  <a:schemeClr val="tx1"/>
                </a:solidFill>
              </a:defRPr>
            </a:lvl1pPr>
          </a:lstStyle>
          <a:p>
            <a:pPr eaLnBrk="1" hangingPunct="1"/>
            <a:r>
              <a:rPr lang="fi-FI" dirty="0">
                <a:latin typeface="Palatino Linotype" charset="0"/>
              </a:rPr>
              <a:t>Luentotilaisuus Mallipaikassa 30.10.2015</a:t>
            </a:r>
          </a:p>
        </p:txBody>
      </p:sp>
      <p:sp>
        <p:nvSpPr>
          <p:cNvPr id="11" name="Tekstiruutu 10"/>
          <p:cNvSpPr txBox="1"/>
          <p:nvPr userDrawn="1"/>
        </p:nvSpPr>
        <p:spPr>
          <a:xfrm>
            <a:off x="323528" y="6225814"/>
            <a:ext cx="3528392" cy="261610"/>
          </a:xfrm>
          <a:prstGeom prst="rect">
            <a:avLst/>
          </a:prstGeom>
          <a:noFill/>
        </p:spPr>
        <p:txBody>
          <a:bodyPr wrap="square" rtlCol="0">
            <a:spAutoFit/>
          </a:bodyPr>
          <a:lstStyle/>
          <a:p>
            <a:r>
              <a:rPr lang="fi-FI" sz="1100" b="1" dirty="0">
                <a:solidFill>
                  <a:schemeClr val="bg2">
                    <a:lumMod val="25000"/>
                  </a:schemeClr>
                </a:solidFill>
                <a:latin typeface="Arial" panose="020B0604020202020204" pitchFamily="34" charset="0"/>
                <a:cs typeface="Arial" panose="020B0604020202020204" pitchFamily="34" charset="0"/>
              </a:rPr>
              <a:t>UEF</a:t>
            </a:r>
            <a:r>
              <a:rPr lang="fi-FI" sz="1100" dirty="0">
                <a:solidFill>
                  <a:schemeClr val="bg2">
                    <a:lumMod val="25000"/>
                  </a:schemeClr>
                </a:solidFill>
                <a:latin typeface="Arial" panose="020B0604020202020204" pitchFamily="34" charset="0"/>
                <a:cs typeface="Arial" panose="020B0604020202020204" pitchFamily="34" charset="0"/>
              </a:rPr>
              <a:t> // </a:t>
            </a:r>
            <a:r>
              <a:rPr lang="fi-FI" sz="1100" dirty="0" err="1">
                <a:solidFill>
                  <a:schemeClr val="bg2">
                    <a:lumMod val="25000"/>
                  </a:schemeClr>
                </a:solidFill>
                <a:latin typeface="Arial" panose="020B0604020202020204" pitchFamily="34" charset="0"/>
                <a:cs typeface="Arial" panose="020B0604020202020204" pitchFamily="34" charset="0"/>
              </a:rPr>
              <a:t>University</a:t>
            </a:r>
            <a:r>
              <a:rPr lang="fi-FI" sz="1100" dirty="0">
                <a:solidFill>
                  <a:schemeClr val="bg2">
                    <a:lumMod val="25000"/>
                  </a:schemeClr>
                </a:solidFill>
                <a:latin typeface="Arial" panose="020B0604020202020204" pitchFamily="34" charset="0"/>
                <a:cs typeface="Arial" panose="020B0604020202020204" pitchFamily="34" charset="0"/>
              </a:rPr>
              <a:t> of Eastern Finland</a:t>
            </a:r>
          </a:p>
        </p:txBody>
      </p:sp>
      <p:sp>
        <p:nvSpPr>
          <p:cNvPr id="9" name="Suorakulmio 8"/>
          <p:cNvSpPr/>
          <p:nvPr userDrawn="1"/>
        </p:nvSpPr>
        <p:spPr>
          <a:xfrm>
            <a:off x="395536" y="6739949"/>
            <a:ext cx="8352928" cy="1454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6" name="Tekstin paikkamerkki 5"/>
          <p:cNvSpPr>
            <a:spLocks noGrp="1"/>
          </p:cNvSpPr>
          <p:nvPr>
            <p:ph type="body" sz="quarter" idx="10" hasCustomPrompt="1"/>
          </p:nvPr>
        </p:nvSpPr>
        <p:spPr>
          <a:xfrm>
            <a:off x="395536" y="836712"/>
            <a:ext cx="6696744" cy="345638"/>
          </a:xfrm>
        </p:spPr>
        <p:txBody>
          <a:bodyPr/>
          <a:lstStyle>
            <a:lvl1pPr marL="0" indent="0" algn="l">
              <a:buNone/>
              <a:defRPr sz="1400" i="1" baseline="0">
                <a:solidFill>
                  <a:schemeClr val="accent2"/>
                </a:solidFill>
              </a:defRPr>
            </a:lvl1pPr>
          </a:lstStyle>
          <a:p>
            <a:r>
              <a:rPr lang="fi-FI" dirty="0"/>
              <a:t>Etunimi Sukunimi, Titteli</a:t>
            </a:r>
          </a:p>
        </p:txBody>
      </p:sp>
      <p:pic>
        <p:nvPicPr>
          <p:cNvPr id="8" name="Kuva 17" descr="UEF_tunnus_harmaa_tausta.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23454" y="481824"/>
            <a:ext cx="1433153" cy="1628062"/>
          </a:xfrm>
          <a:prstGeom prst="rect">
            <a:avLst/>
          </a:prstGeom>
        </p:spPr>
      </p:pic>
    </p:spTree>
    <p:extLst>
      <p:ext uri="{BB962C8B-B14F-4D97-AF65-F5344CB8AC3E}">
        <p14:creationId xmlns:p14="http://schemas.microsoft.com/office/powerpoint/2010/main" val="25216410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Aloitus kuva">
    <p:spTree>
      <p:nvGrpSpPr>
        <p:cNvPr id="1" name=""/>
        <p:cNvGrpSpPr/>
        <p:nvPr/>
      </p:nvGrpSpPr>
      <p:grpSpPr>
        <a:xfrm>
          <a:off x="0" y="0"/>
          <a:ext cx="0" cy="0"/>
          <a:chOff x="0" y="0"/>
          <a:chExt cx="0" cy="0"/>
        </a:xfrm>
      </p:grpSpPr>
      <p:sp>
        <p:nvSpPr>
          <p:cNvPr id="13" name="Kuvan paikkamerkki 2"/>
          <p:cNvSpPr>
            <a:spLocks noGrp="1"/>
          </p:cNvSpPr>
          <p:nvPr>
            <p:ph type="pic" idx="13"/>
          </p:nvPr>
        </p:nvSpPr>
        <p:spPr>
          <a:xfrm>
            <a:off x="395536" y="491074"/>
            <a:ext cx="8352928" cy="276510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81923" name="Rectangle 3"/>
          <p:cNvSpPr>
            <a:spLocks noGrp="1" noChangeArrowheads="1"/>
          </p:cNvSpPr>
          <p:nvPr>
            <p:ph type="ctrTitle" hasCustomPrompt="1"/>
          </p:nvPr>
        </p:nvSpPr>
        <p:spPr>
          <a:xfrm>
            <a:off x="395536" y="3429000"/>
            <a:ext cx="8352928" cy="1555373"/>
          </a:xfrm>
        </p:spPr>
        <p:txBody>
          <a:bodyPr/>
          <a:lstStyle>
            <a:lvl1pPr>
              <a:lnSpc>
                <a:spcPts val="4200"/>
              </a:lnSpc>
              <a:defRPr sz="3300" baseline="0"/>
            </a:lvl1pPr>
          </a:lstStyle>
          <a:p>
            <a:r>
              <a:rPr lang="fi-FI" dirty="0"/>
              <a:t>Hyvällä tieteellä on tekijänsä</a:t>
            </a:r>
          </a:p>
        </p:txBody>
      </p:sp>
      <p:sp>
        <p:nvSpPr>
          <p:cNvPr id="81924" name="Rectangle 4"/>
          <p:cNvSpPr>
            <a:spLocks noGrp="1" noChangeArrowheads="1"/>
          </p:cNvSpPr>
          <p:nvPr>
            <p:ph type="subTitle" idx="1" hasCustomPrompt="1"/>
          </p:nvPr>
        </p:nvSpPr>
        <p:spPr>
          <a:xfrm>
            <a:off x="395536" y="5070783"/>
            <a:ext cx="8352928" cy="345638"/>
          </a:xfrm>
        </p:spPr>
        <p:txBody>
          <a:bodyPr rIns="91440"/>
          <a:lstStyle>
            <a:lvl1pPr marL="0" indent="0">
              <a:buFontTx/>
              <a:buNone/>
              <a:defRPr sz="1400" i="0">
                <a:solidFill>
                  <a:schemeClr val="tx1"/>
                </a:solidFill>
              </a:defRPr>
            </a:lvl1pPr>
          </a:lstStyle>
          <a:p>
            <a:pPr eaLnBrk="1" hangingPunct="1"/>
            <a:r>
              <a:rPr lang="fi-FI" dirty="0">
                <a:latin typeface="Palatino Linotype" charset="0"/>
              </a:rPr>
              <a:t>Luentotilaisuus Mallipaikassa 30.10.2015</a:t>
            </a:r>
          </a:p>
        </p:txBody>
      </p:sp>
      <p:sp>
        <p:nvSpPr>
          <p:cNvPr id="11" name="Tekstiruutu 10"/>
          <p:cNvSpPr txBox="1"/>
          <p:nvPr userDrawn="1"/>
        </p:nvSpPr>
        <p:spPr>
          <a:xfrm>
            <a:off x="323528" y="6225814"/>
            <a:ext cx="3528392" cy="261610"/>
          </a:xfrm>
          <a:prstGeom prst="rect">
            <a:avLst/>
          </a:prstGeom>
          <a:noFill/>
        </p:spPr>
        <p:txBody>
          <a:bodyPr wrap="square" rtlCol="0">
            <a:spAutoFit/>
          </a:bodyPr>
          <a:lstStyle/>
          <a:p>
            <a:r>
              <a:rPr lang="fi-FI" sz="1100" b="1" dirty="0">
                <a:solidFill>
                  <a:schemeClr val="bg2">
                    <a:lumMod val="25000"/>
                  </a:schemeClr>
                </a:solidFill>
                <a:latin typeface="Arial" panose="020B0604020202020204" pitchFamily="34" charset="0"/>
                <a:cs typeface="Arial" panose="020B0604020202020204" pitchFamily="34" charset="0"/>
              </a:rPr>
              <a:t>UEF</a:t>
            </a:r>
            <a:r>
              <a:rPr lang="fi-FI" sz="1100" dirty="0">
                <a:solidFill>
                  <a:schemeClr val="bg2">
                    <a:lumMod val="25000"/>
                  </a:schemeClr>
                </a:solidFill>
                <a:latin typeface="Arial" panose="020B0604020202020204" pitchFamily="34" charset="0"/>
                <a:cs typeface="Arial" panose="020B0604020202020204" pitchFamily="34" charset="0"/>
              </a:rPr>
              <a:t> // </a:t>
            </a:r>
            <a:r>
              <a:rPr lang="fi-FI" sz="1100" dirty="0" err="1">
                <a:solidFill>
                  <a:schemeClr val="bg2">
                    <a:lumMod val="25000"/>
                  </a:schemeClr>
                </a:solidFill>
                <a:latin typeface="Arial" panose="020B0604020202020204" pitchFamily="34" charset="0"/>
                <a:cs typeface="Arial" panose="020B0604020202020204" pitchFamily="34" charset="0"/>
              </a:rPr>
              <a:t>University</a:t>
            </a:r>
            <a:r>
              <a:rPr lang="fi-FI" sz="1100" dirty="0">
                <a:solidFill>
                  <a:schemeClr val="bg2">
                    <a:lumMod val="25000"/>
                  </a:schemeClr>
                </a:solidFill>
                <a:latin typeface="Arial" panose="020B0604020202020204" pitchFamily="34" charset="0"/>
                <a:cs typeface="Arial" panose="020B0604020202020204" pitchFamily="34" charset="0"/>
              </a:rPr>
              <a:t> of Eastern Finland</a:t>
            </a:r>
          </a:p>
        </p:txBody>
      </p:sp>
      <p:sp>
        <p:nvSpPr>
          <p:cNvPr id="9" name="Suorakulmio 8"/>
          <p:cNvSpPr/>
          <p:nvPr userDrawn="1"/>
        </p:nvSpPr>
        <p:spPr>
          <a:xfrm>
            <a:off x="395536" y="6739949"/>
            <a:ext cx="8352928" cy="1454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10" name="Tekstin paikkamerkki 5"/>
          <p:cNvSpPr>
            <a:spLocks noGrp="1"/>
          </p:cNvSpPr>
          <p:nvPr>
            <p:ph type="body" sz="quarter" idx="10" hasCustomPrompt="1"/>
          </p:nvPr>
        </p:nvSpPr>
        <p:spPr>
          <a:xfrm>
            <a:off x="395536" y="5416421"/>
            <a:ext cx="8352928" cy="345638"/>
          </a:xfrm>
        </p:spPr>
        <p:txBody>
          <a:bodyPr/>
          <a:lstStyle>
            <a:lvl1pPr marL="0" indent="0" algn="l">
              <a:buNone/>
              <a:defRPr sz="1400" i="1">
                <a:solidFill>
                  <a:schemeClr val="accent2"/>
                </a:solidFill>
              </a:defRPr>
            </a:lvl1pPr>
          </a:lstStyle>
          <a:p>
            <a:r>
              <a:rPr lang="fi-FI" dirty="0"/>
              <a:t>Etunimi Sukunimi </a:t>
            </a:r>
          </a:p>
        </p:txBody>
      </p:sp>
    </p:spTree>
    <p:extLst>
      <p:ext uri="{BB962C8B-B14F-4D97-AF65-F5344CB8AC3E}">
        <p14:creationId xmlns:p14="http://schemas.microsoft.com/office/powerpoint/2010/main" val="1408615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lstStyle>
            <a:lvl1pPr algn="l">
              <a:defRPr sz="4000" b="1" cap="all"/>
            </a:lvl1pPr>
          </a:lstStyle>
          <a:p>
            <a:r>
              <a:rPr lang="fi-FI"/>
              <a:t>Muokkaa perustyyl. napsautt.</a:t>
            </a:r>
            <a:endParaRPr lang="en-US"/>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a:t>Muokkaa tekstin perustyylejä napsauttamalla</a:t>
            </a:r>
          </a:p>
        </p:txBody>
      </p:sp>
      <p:sp>
        <p:nvSpPr>
          <p:cNvPr id="4" name="Rectangle 4"/>
          <p:cNvSpPr>
            <a:spLocks noGrp="1" noChangeArrowheads="1"/>
          </p:cNvSpPr>
          <p:nvPr>
            <p:ph type="dt" sz="half" idx="10"/>
          </p:nvPr>
        </p:nvSpPr>
        <p:spPr>
          <a:ln/>
        </p:spPr>
        <p:txBody>
          <a:bodyPr/>
          <a:lstStyle>
            <a:lvl1pPr>
              <a:defRPr/>
            </a:lvl1pPr>
          </a:lstStyle>
          <a:p>
            <a:pPr>
              <a:defRPr/>
            </a:pPr>
            <a:fld id="{B92D6697-1666-4726-9A1D-0A6AB38D7B35}" type="datetime1">
              <a:rPr lang="fi-FI" smtClean="0"/>
              <a:pPr>
                <a:defRPr/>
              </a:pPr>
              <a:t>5.1.2026</a:t>
            </a:fld>
            <a:endParaRPr lang="fi-FI"/>
          </a:p>
        </p:txBody>
      </p:sp>
      <p:sp>
        <p:nvSpPr>
          <p:cNvPr id="5"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6" name="Rectangle 6"/>
          <p:cNvSpPr>
            <a:spLocks noGrp="1" noChangeArrowheads="1"/>
          </p:cNvSpPr>
          <p:nvPr>
            <p:ph type="sldNum" sz="quarter" idx="12"/>
          </p:nvPr>
        </p:nvSpPr>
        <p:spPr>
          <a:ln/>
        </p:spPr>
        <p:txBody>
          <a:bodyPr/>
          <a:lstStyle>
            <a:lvl1pPr>
              <a:defRPr/>
            </a:lvl1pPr>
          </a:lstStyle>
          <a:p>
            <a:pPr>
              <a:defRPr/>
            </a:pPr>
            <a:fld id="{9FE62A0F-6472-4540-B0AC-7E4674396B70}" type="slidenum">
              <a:rPr lang="fi-FI"/>
              <a:pPr>
                <a:defRPr/>
              </a:pPr>
              <a:t>‹#›</a:t>
            </a:fld>
            <a:endParaRPr lang="fi-FI"/>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Välilehti turkoosi">
    <p:spTree>
      <p:nvGrpSpPr>
        <p:cNvPr id="1" name=""/>
        <p:cNvGrpSpPr/>
        <p:nvPr/>
      </p:nvGrpSpPr>
      <p:grpSpPr>
        <a:xfrm>
          <a:off x="0" y="0"/>
          <a:ext cx="0" cy="0"/>
          <a:chOff x="0" y="0"/>
          <a:chExt cx="0" cy="0"/>
        </a:xfrm>
      </p:grpSpPr>
      <p:sp>
        <p:nvSpPr>
          <p:cNvPr id="7" name="Suorakulmio 6"/>
          <p:cNvSpPr/>
          <p:nvPr userDrawn="1"/>
        </p:nvSpPr>
        <p:spPr>
          <a:xfrm>
            <a:off x="395536" y="491074"/>
            <a:ext cx="8352928" cy="561662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2" name="Otsikko 1"/>
          <p:cNvSpPr>
            <a:spLocks noGrp="1"/>
          </p:cNvSpPr>
          <p:nvPr>
            <p:ph type="title"/>
          </p:nvPr>
        </p:nvSpPr>
        <p:spPr>
          <a:xfrm>
            <a:off x="755576" y="2564904"/>
            <a:ext cx="7632848" cy="777686"/>
          </a:xfrm>
        </p:spPr>
        <p:txBody>
          <a:bodyPr/>
          <a:lstStyle>
            <a:lvl1pPr>
              <a:defRPr>
                <a:solidFill>
                  <a:schemeClr val="accent3"/>
                </a:solidFill>
              </a:defRPr>
            </a:lvl1pPr>
          </a:lstStyle>
          <a:p>
            <a:r>
              <a:rPr lang="en-US"/>
              <a:t>Click to edit Master title style</a:t>
            </a:r>
            <a:endParaRPr lang="en-US" dirty="0"/>
          </a:p>
        </p:txBody>
      </p:sp>
      <p:sp>
        <p:nvSpPr>
          <p:cNvPr id="3" name="Sisällön paikkamerkki 2"/>
          <p:cNvSpPr>
            <a:spLocks noGrp="1"/>
          </p:cNvSpPr>
          <p:nvPr>
            <p:ph idx="1"/>
          </p:nvPr>
        </p:nvSpPr>
        <p:spPr>
          <a:xfrm>
            <a:off x="755576" y="3342590"/>
            <a:ext cx="7632848" cy="432048"/>
          </a:xfrm>
        </p:spPr>
        <p:txBody>
          <a:bodyPr/>
          <a:lstStyle>
            <a:lvl1pPr marL="0" indent="0">
              <a:buFontTx/>
              <a:buNone/>
              <a:defRPr sz="1800" i="0">
                <a:solidFill>
                  <a:srgbClr val="FFFFFF"/>
                </a:solidFill>
              </a:defRPr>
            </a:lvl1pPr>
            <a:lvl2pPr marL="361950" indent="0">
              <a:buFontTx/>
              <a:buNone/>
              <a:defRPr>
                <a:solidFill>
                  <a:srgbClr val="FFFFFF"/>
                </a:solidFill>
              </a:defRPr>
            </a:lvl2pPr>
            <a:lvl3pPr marL="806450" indent="0">
              <a:buFontTx/>
              <a:buNone/>
              <a:defRPr>
                <a:solidFill>
                  <a:srgbClr val="FFFFFF"/>
                </a:solidFill>
              </a:defRPr>
            </a:lvl3pPr>
            <a:lvl4pPr marL="1163638" indent="0">
              <a:buFontTx/>
              <a:buNone/>
              <a:defRPr>
                <a:solidFill>
                  <a:srgbClr val="FFFFFF"/>
                </a:solidFill>
              </a:defRPr>
            </a:lvl4pPr>
            <a:lvl5pPr marL="1517650" indent="0">
              <a:buFontTx/>
              <a:buNone/>
              <a:defRPr>
                <a:solidFill>
                  <a:srgbClr val="FFFFFF"/>
                </a:solidFill>
              </a:defRPr>
            </a:lvl5pPr>
          </a:lstStyle>
          <a:p>
            <a:pPr lvl="0"/>
            <a:r>
              <a:rPr lang="en-US"/>
              <a:t>Edit Master text styles</a:t>
            </a:r>
          </a:p>
        </p:txBody>
      </p:sp>
      <p:sp>
        <p:nvSpPr>
          <p:cNvPr id="9" name="Suorakulmio 8"/>
          <p:cNvSpPr/>
          <p:nvPr userDrawn="1"/>
        </p:nvSpPr>
        <p:spPr>
          <a:xfrm>
            <a:off x="395536" y="6739949"/>
            <a:ext cx="8352928" cy="1454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11"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defRPr>
            </a:lvl1pPr>
          </a:lstStyle>
          <a:p>
            <a:pPr>
              <a:defRPr/>
            </a:pPr>
            <a:fld id="{53FCBABD-41D0-47C6-BEE8-5256A0303ED7}" type="datetime1">
              <a:rPr lang="fi-FI" smtClean="0"/>
              <a:pPr>
                <a:defRPr/>
              </a:pPr>
              <a:t>5.1.2026</a:t>
            </a:fld>
            <a:endParaRPr lang="fi-FI" dirty="0"/>
          </a:p>
        </p:txBody>
      </p:sp>
      <p:sp>
        <p:nvSpPr>
          <p:cNvPr id="12"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defRPr>
            </a:lvl1pPr>
          </a:lstStyle>
          <a:p>
            <a:pPr>
              <a:defRPr/>
            </a:pPr>
            <a:r>
              <a:rPr lang="fi-FI" dirty="0"/>
              <a:t>Esityksen nimi / Tekijä</a:t>
            </a:r>
          </a:p>
        </p:txBody>
      </p:sp>
      <p:sp>
        <p:nvSpPr>
          <p:cNvPr id="13"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9AC9C5E4-DD34-409E-9E11-89682544FB1A}" type="slidenum">
              <a:rPr lang="fi-FI" smtClean="0"/>
              <a:pPr>
                <a:defRPr/>
              </a:pPr>
              <a:t>‹#›</a:t>
            </a:fld>
            <a:endParaRPr lang="fi-FI" dirty="0"/>
          </a:p>
        </p:txBody>
      </p:sp>
    </p:spTree>
    <p:extLst>
      <p:ext uri="{BB962C8B-B14F-4D97-AF65-F5344CB8AC3E}">
        <p14:creationId xmlns:p14="http://schemas.microsoft.com/office/powerpoint/2010/main" val="39368999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Välilehti vihreä">
    <p:spTree>
      <p:nvGrpSpPr>
        <p:cNvPr id="1" name=""/>
        <p:cNvGrpSpPr/>
        <p:nvPr/>
      </p:nvGrpSpPr>
      <p:grpSpPr>
        <a:xfrm>
          <a:off x="0" y="0"/>
          <a:ext cx="0" cy="0"/>
          <a:chOff x="0" y="0"/>
          <a:chExt cx="0" cy="0"/>
        </a:xfrm>
      </p:grpSpPr>
      <p:sp>
        <p:nvSpPr>
          <p:cNvPr id="7" name="Suorakulmio 6"/>
          <p:cNvSpPr/>
          <p:nvPr userDrawn="1"/>
        </p:nvSpPr>
        <p:spPr>
          <a:xfrm>
            <a:off x="395536" y="491074"/>
            <a:ext cx="8352928" cy="561662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2" name="Otsikko 1"/>
          <p:cNvSpPr>
            <a:spLocks noGrp="1"/>
          </p:cNvSpPr>
          <p:nvPr>
            <p:ph type="title"/>
          </p:nvPr>
        </p:nvSpPr>
        <p:spPr>
          <a:xfrm>
            <a:off x="755576" y="2564904"/>
            <a:ext cx="7632848" cy="777686"/>
          </a:xfrm>
        </p:spPr>
        <p:txBody>
          <a:bodyPr/>
          <a:lstStyle>
            <a:lvl1pPr>
              <a:defRPr>
                <a:solidFill>
                  <a:schemeClr val="accent3"/>
                </a:solidFill>
              </a:defRPr>
            </a:lvl1pPr>
          </a:lstStyle>
          <a:p>
            <a:r>
              <a:rPr lang="en-US"/>
              <a:t>Click to edit Master title style</a:t>
            </a:r>
            <a:endParaRPr lang="en-US" dirty="0"/>
          </a:p>
        </p:txBody>
      </p:sp>
      <p:sp>
        <p:nvSpPr>
          <p:cNvPr id="8" name="Suorakulmio 7"/>
          <p:cNvSpPr/>
          <p:nvPr userDrawn="1"/>
        </p:nvSpPr>
        <p:spPr>
          <a:xfrm>
            <a:off x="395536" y="6739949"/>
            <a:ext cx="8352928" cy="145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9" name="Sisällön paikkamerkki 2"/>
          <p:cNvSpPr>
            <a:spLocks noGrp="1"/>
          </p:cNvSpPr>
          <p:nvPr>
            <p:ph idx="1"/>
          </p:nvPr>
        </p:nvSpPr>
        <p:spPr>
          <a:xfrm>
            <a:off x="755576" y="3342590"/>
            <a:ext cx="7632848" cy="432048"/>
          </a:xfrm>
        </p:spPr>
        <p:txBody>
          <a:bodyPr/>
          <a:lstStyle>
            <a:lvl1pPr marL="0" indent="0">
              <a:buFontTx/>
              <a:buNone/>
              <a:defRPr sz="1800" i="0">
                <a:solidFill>
                  <a:srgbClr val="FFFFFF"/>
                </a:solidFill>
              </a:defRPr>
            </a:lvl1pPr>
            <a:lvl2pPr marL="361950" indent="0">
              <a:buFontTx/>
              <a:buNone/>
              <a:defRPr>
                <a:solidFill>
                  <a:srgbClr val="FFFFFF"/>
                </a:solidFill>
              </a:defRPr>
            </a:lvl2pPr>
            <a:lvl3pPr marL="806450" indent="0">
              <a:buFontTx/>
              <a:buNone/>
              <a:defRPr>
                <a:solidFill>
                  <a:srgbClr val="FFFFFF"/>
                </a:solidFill>
              </a:defRPr>
            </a:lvl3pPr>
            <a:lvl4pPr marL="1163638" indent="0">
              <a:buFontTx/>
              <a:buNone/>
              <a:defRPr>
                <a:solidFill>
                  <a:srgbClr val="FFFFFF"/>
                </a:solidFill>
              </a:defRPr>
            </a:lvl4pPr>
            <a:lvl5pPr marL="1517650" indent="0">
              <a:buFontTx/>
              <a:buNone/>
              <a:defRPr>
                <a:solidFill>
                  <a:srgbClr val="FFFFFF"/>
                </a:solidFill>
              </a:defRPr>
            </a:lvl5pPr>
          </a:lstStyle>
          <a:p>
            <a:pPr lvl="0"/>
            <a:r>
              <a:rPr lang="en-US"/>
              <a:t>Edit Master text styles</a:t>
            </a:r>
          </a:p>
        </p:txBody>
      </p:sp>
      <p:sp>
        <p:nvSpPr>
          <p:cNvPr id="11"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defRPr>
            </a:lvl1pPr>
          </a:lstStyle>
          <a:p>
            <a:pPr>
              <a:defRPr/>
            </a:pPr>
            <a:fld id="{53FCBABD-41D0-47C6-BEE8-5256A0303ED7}" type="datetime1">
              <a:rPr lang="fi-FI" smtClean="0"/>
              <a:pPr>
                <a:defRPr/>
              </a:pPr>
              <a:t>5.1.2026</a:t>
            </a:fld>
            <a:endParaRPr lang="fi-FI" dirty="0"/>
          </a:p>
        </p:txBody>
      </p:sp>
      <p:sp>
        <p:nvSpPr>
          <p:cNvPr id="12"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defRPr>
            </a:lvl1pPr>
          </a:lstStyle>
          <a:p>
            <a:pPr>
              <a:defRPr/>
            </a:pPr>
            <a:r>
              <a:rPr lang="fi-FI" dirty="0"/>
              <a:t>Esityksen nimi / Tekijä</a:t>
            </a:r>
          </a:p>
        </p:txBody>
      </p:sp>
      <p:sp>
        <p:nvSpPr>
          <p:cNvPr id="13"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9AC9C5E4-DD34-409E-9E11-89682544FB1A}" type="slidenum">
              <a:rPr lang="fi-FI" smtClean="0"/>
              <a:pPr>
                <a:defRPr/>
              </a:pPr>
              <a:t>‹#›</a:t>
            </a:fld>
            <a:endParaRPr lang="fi-FI" dirty="0"/>
          </a:p>
        </p:txBody>
      </p:sp>
    </p:spTree>
    <p:extLst>
      <p:ext uri="{BB962C8B-B14F-4D97-AF65-F5344CB8AC3E}">
        <p14:creationId xmlns:p14="http://schemas.microsoft.com/office/powerpoint/2010/main" val="311460161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Välilehti harmaa">
    <p:spTree>
      <p:nvGrpSpPr>
        <p:cNvPr id="1" name=""/>
        <p:cNvGrpSpPr/>
        <p:nvPr/>
      </p:nvGrpSpPr>
      <p:grpSpPr>
        <a:xfrm>
          <a:off x="0" y="0"/>
          <a:ext cx="0" cy="0"/>
          <a:chOff x="0" y="0"/>
          <a:chExt cx="0" cy="0"/>
        </a:xfrm>
      </p:grpSpPr>
      <p:sp>
        <p:nvSpPr>
          <p:cNvPr id="7" name="Suorakulmio 6"/>
          <p:cNvSpPr/>
          <p:nvPr userDrawn="1"/>
        </p:nvSpPr>
        <p:spPr>
          <a:xfrm>
            <a:off x="395536" y="491074"/>
            <a:ext cx="8352928" cy="5616624"/>
          </a:xfrm>
          <a:prstGeom prst="rect">
            <a:avLst/>
          </a:prstGeom>
          <a:solidFill>
            <a:schemeClr val="bg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solidFill>
                <a:srgbClr val="FFFFFF"/>
              </a:solidFill>
            </a:endParaRPr>
          </a:p>
        </p:txBody>
      </p:sp>
      <p:sp>
        <p:nvSpPr>
          <p:cNvPr id="2" name="Otsikko 1"/>
          <p:cNvSpPr>
            <a:spLocks noGrp="1"/>
          </p:cNvSpPr>
          <p:nvPr>
            <p:ph type="title"/>
          </p:nvPr>
        </p:nvSpPr>
        <p:spPr>
          <a:xfrm>
            <a:off x="755576" y="2564904"/>
            <a:ext cx="7632848" cy="777686"/>
          </a:xfrm>
        </p:spPr>
        <p:txBody>
          <a:bodyPr/>
          <a:lstStyle>
            <a:lvl1pPr>
              <a:defRPr>
                <a:solidFill>
                  <a:schemeClr val="accent3"/>
                </a:solidFill>
              </a:defRPr>
            </a:lvl1pPr>
          </a:lstStyle>
          <a:p>
            <a:r>
              <a:rPr lang="en-US"/>
              <a:t>Click to edit Master title style</a:t>
            </a:r>
            <a:endParaRPr lang="en-US" dirty="0"/>
          </a:p>
        </p:txBody>
      </p:sp>
      <p:sp>
        <p:nvSpPr>
          <p:cNvPr id="8" name="Suorakulmio 7"/>
          <p:cNvSpPr/>
          <p:nvPr userDrawn="1"/>
        </p:nvSpPr>
        <p:spPr>
          <a:xfrm>
            <a:off x="395536" y="6739949"/>
            <a:ext cx="8352928" cy="145435"/>
          </a:xfrm>
          <a:prstGeom prst="rect">
            <a:avLst/>
          </a:prstGeom>
          <a:solidFill>
            <a:srgbClr val="6A6A6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10" name="Sisällön paikkamerkki 2"/>
          <p:cNvSpPr>
            <a:spLocks noGrp="1"/>
          </p:cNvSpPr>
          <p:nvPr>
            <p:ph idx="1"/>
          </p:nvPr>
        </p:nvSpPr>
        <p:spPr>
          <a:xfrm>
            <a:off x="755576" y="3342590"/>
            <a:ext cx="7632848" cy="432048"/>
          </a:xfrm>
        </p:spPr>
        <p:txBody>
          <a:bodyPr/>
          <a:lstStyle>
            <a:lvl1pPr marL="0" indent="0">
              <a:buFontTx/>
              <a:buNone/>
              <a:defRPr sz="1800" i="0">
                <a:solidFill>
                  <a:srgbClr val="FFFFFF"/>
                </a:solidFill>
              </a:defRPr>
            </a:lvl1pPr>
            <a:lvl2pPr marL="361950" indent="0">
              <a:buFontTx/>
              <a:buNone/>
              <a:defRPr>
                <a:solidFill>
                  <a:srgbClr val="FFFFFF"/>
                </a:solidFill>
              </a:defRPr>
            </a:lvl2pPr>
            <a:lvl3pPr marL="806450" indent="0">
              <a:buFontTx/>
              <a:buNone/>
              <a:defRPr>
                <a:solidFill>
                  <a:srgbClr val="FFFFFF"/>
                </a:solidFill>
              </a:defRPr>
            </a:lvl3pPr>
            <a:lvl4pPr marL="1163638" indent="0">
              <a:buFontTx/>
              <a:buNone/>
              <a:defRPr>
                <a:solidFill>
                  <a:srgbClr val="FFFFFF"/>
                </a:solidFill>
              </a:defRPr>
            </a:lvl4pPr>
            <a:lvl5pPr marL="1517650" indent="0">
              <a:buFontTx/>
              <a:buNone/>
              <a:defRPr>
                <a:solidFill>
                  <a:srgbClr val="FFFFFF"/>
                </a:solidFill>
              </a:defRPr>
            </a:lvl5pPr>
          </a:lstStyle>
          <a:p>
            <a:pPr lvl="0"/>
            <a:r>
              <a:rPr lang="en-US"/>
              <a:t>Edit Master text styles</a:t>
            </a:r>
          </a:p>
        </p:txBody>
      </p:sp>
      <p:sp>
        <p:nvSpPr>
          <p:cNvPr id="9"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defRPr>
            </a:lvl1pPr>
          </a:lstStyle>
          <a:p>
            <a:pPr>
              <a:defRPr/>
            </a:pPr>
            <a:fld id="{53FCBABD-41D0-47C6-BEE8-5256A0303ED7}" type="datetime1">
              <a:rPr lang="fi-FI" smtClean="0"/>
              <a:pPr>
                <a:defRPr/>
              </a:pPr>
              <a:t>5.1.2026</a:t>
            </a:fld>
            <a:endParaRPr lang="fi-FI" dirty="0"/>
          </a:p>
        </p:txBody>
      </p:sp>
      <p:sp>
        <p:nvSpPr>
          <p:cNvPr id="12"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defRPr>
            </a:lvl1pPr>
          </a:lstStyle>
          <a:p>
            <a:pPr>
              <a:defRPr/>
            </a:pPr>
            <a:r>
              <a:rPr lang="fi-FI" dirty="0"/>
              <a:t>Esityksen nimi / Tekijä</a:t>
            </a:r>
          </a:p>
        </p:txBody>
      </p:sp>
      <p:sp>
        <p:nvSpPr>
          <p:cNvPr id="13"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9AC9C5E4-DD34-409E-9E11-89682544FB1A}" type="slidenum">
              <a:rPr lang="fi-FI" smtClean="0"/>
              <a:pPr>
                <a:defRPr/>
              </a:pPr>
              <a:t>‹#›</a:t>
            </a:fld>
            <a:endParaRPr lang="fi-FI" dirty="0"/>
          </a:p>
        </p:txBody>
      </p:sp>
    </p:spTree>
    <p:extLst>
      <p:ext uri="{BB962C8B-B14F-4D97-AF65-F5344CB8AC3E}">
        <p14:creationId xmlns:p14="http://schemas.microsoft.com/office/powerpoint/2010/main" val="35112223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Välilehti vihreä">
    <p:spTree>
      <p:nvGrpSpPr>
        <p:cNvPr id="1" name=""/>
        <p:cNvGrpSpPr/>
        <p:nvPr/>
      </p:nvGrpSpPr>
      <p:grpSpPr>
        <a:xfrm>
          <a:off x="0" y="0"/>
          <a:ext cx="0" cy="0"/>
          <a:chOff x="0" y="0"/>
          <a:chExt cx="0" cy="0"/>
        </a:xfrm>
      </p:grpSpPr>
      <p:sp>
        <p:nvSpPr>
          <p:cNvPr id="7" name="Suorakulmio 6"/>
          <p:cNvSpPr/>
          <p:nvPr userDrawn="1"/>
        </p:nvSpPr>
        <p:spPr>
          <a:xfrm>
            <a:off x="395536" y="491074"/>
            <a:ext cx="8352928" cy="561662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2" name="Otsikko 1"/>
          <p:cNvSpPr>
            <a:spLocks noGrp="1"/>
          </p:cNvSpPr>
          <p:nvPr>
            <p:ph type="title"/>
          </p:nvPr>
        </p:nvSpPr>
        <p:spPr>
          <a:xfrm>
            <a:off x="755576" y="2564904"/>
            <a:ext cx="7632848" cy="777686"/>
          </a:xfrm>
        </p:spPr>
        <p:txBody>
          <a:bodyPr/>
          <a:lstStyle>
            <a:lvl1pPr>
              <a:defRPr>
                <a:solidFill>
                  <a:schemeClr val="accent3"/>
                </a:solidFill>
              </a:defRPr>
            </a:lvl1pPr>
          </a:lstStyle>
          <a:p>
            <a:r>
              <a:rPr lang="en-US"/>
              <a:t>Click to edit Master title style</a:t>
            </a:r>
            <a:endParaRPr lang="en-US" dirty="0"/>
          </a:p>
        </p:txBody>
      </p:sp>
      <p:sp>
        <p:nvSpPr>
          <p:cNvPr id="4" name="Rectangle 4"/>
          <p:cNvSpPr>
            <a:spLocks noGrp="1" noChangeArrowheads="1"/>
          </p:cNvSpPr>
          <p:nvPr>
            <p:ph type="dt" sz="half" idx="10"/>
          </p:nvPr>
        </p:nvSpPr>
        <p:spPr>
          <a:xfrm>
            <a:off x="7488238" y="6272344"/>
            <a:ext cx="874712" cy="250825"/>
          </a:xfrm>
          <a:prstGeom prst="rect">
            <a:avLst/>
          </a:prstGeom>
          <a:ln/>
        </p:spPr>
        <p:txBody>
          <a:bodyPr/>
          <a:lstStyle>
            <a:lvl1pPr>
              <a:defRPr/>
            </a:lvl1pPr>
          </a:lstStyle>
          <a:p>
            <a:pPr>
              <a:defRPr/>
            </a:pPr>
            <a:fld id="{2A08FCEB-0D14-448D-BA4B-B8F5B0DBD2BD}" type="datetime1">
              <a:rPr lang="fi-FI"/>
              <a:pPr>
                <a:defRPr/>
              </a:pPr>
              <a:t>5.1.2026</a:t>
            </a:fld>
            <a:endParaRPr lang="fi-FI"/>
          </a:p>
        </p:txBody>
      </p:sp>
      <p:sp>
        <p:nvSpPr>
          <p:cNvPr id="5" name="Rectangle 5"/>
          <p:cNvSpPr>
            <a:spLocks noGrp="1" noChangeArrowheads="1"/>
          </p:cNvSpPr>
          <p:nvPr>
            <p:ph type="ftr" sz="quarter" idx="11"/>
          </p:nvPr>
        </p:nvSpPr>
        <p:spPr>
          <a:xfrm>
            <a:off x="3052765" y="6272344"/>
            <a:ext cx="4435475" cy="250825"/>
          </a:xfrm>
          <a:prstGeom prst="rect">
            <a:avLst/>
          </a:prstGeom>
          <a:ln/>
        </p:spPr>
        <p:txBody>
          <a:bodyPr/>
          <a:lstStyle>
            <a:lvl1pPr>
              <a:defRPr/>
            </a:lvl1pPr>
          </a:lstStyle>
          <a:p>
            <a:pPr>
              <a:defRPr/>
            </a:pPr>
            <a:r>
              <a:rPr lang="fi-FI"/>
              <a:t>Esityksen nimi / Tekijä</a:t>
            </a:r>
          </a:p>
        </p:txBody>
      </p:sp>
      <p:sp>
        <p:nvSpPr>
          <p:cNvPr id="6" name="Rectangle 6"/>
          <p:cNvSpPr>
            <a:spLocks noGrp="1" noChangeArrowheads="1"/>
          </p:cNvSpPr>
          <p:nvPr>
            <p:ph type="sldNum" sz="quarter" idx="12"/>
          </p:nvPr>
        </p:nvSpPr>
        <p:spPr>
          <a:xfrm>
            <a:off x="8351838" y="6257521"/>
            <a:ext cx="360362" cy="250825"/>
          </a:xfrm>
          <a:prstGeom prst="rect">
            <a:avLst/>
          </a:prstGeom>
          <a:ln/>
        </p:spPr>
        <p:txBody>
          <a:bodyPr/>
          <a:lstStyle>
            <a:lvl1pPr>
              <a:defRPr/>
            </a:lvl1pPr>
          </a:lstStyle>
          <a:p>
            <a:pPr>
              <a:defRPr/>
            </a:pPr>
            <a:fld id="{A6AE68D6-3022-4724-B45D-44A0B3B7D63E}" type="slidenum">
              <a:rPr lang="fi-FI"/>
              <a:pPr>
                <a:defRPr/>
              </a:pPr>
              <a:t>‹#›</a:t>
            </a:fld>
            <a:endParaRPr lang="fi-FI"/>
          </a:p>
        </p:txBody>
      </p:sp>
      <p:sp>
        <p:nvSpPr>
          <p:cNvPr id="8" name="Suorakulmio 7"/>
          <p:cNvSpPr/>
          <p:nvPr userDrawn="1"/>
        </p:nvSpPr>
        <p:spPr>
          <a:xfrm>
            <a:off x="395536" y="6739949"/>
            <a:ext cx="8352928" cy="145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9" name="Sisällön paikkamerkki 2"/>
          <p:cNvSpPr>
            <a:spLocks noGrp="1"/>
          </p:cNvSpPr>
          <p:nvPr>
            <p:ph idx="1"/>
          </p:nvPr>
        </p:nvSpPr>
        <p:spPr>
          <a:xfrm>
            <a:off x="755576" y="3342590"/>
            <a:ext cx="7632848" cy="432048"/>
          </a:xfrm>
        </p:spPr>
        <p:txBody>
          <a:bodyPr/>
          <a:lstStyle>
            <a:lvl1pPr marL="0" indent="0">
              <a:buFontTx/>
              <a:buNone/>
              <a:defRPr sz="1800" i="0">
                <a:solidFill>
                  <a:srgbClr val="FFFFFF"/>
                </a:solidFill>
              </a:defRPr>
            </a:lvl1pPr>
            <a:lvl2pPr marL="361950" indent="0">
              <a:buFontTx/>
              <a:buNone/>
              <a:defRPr>
                <a:solidFill>
                  <a:srgbClr val="FFFFFF"/>
                </a:solidFill>
              </a:defRPr>
            </a:lvl2pPr>
            <a:lvl3pPr marL="806450" indent="0">
              <a:buFontTx/>
              <a:buNone/>
              <a:defRPr>
                <a:solidFill>
                  <a:srgbClr val="FFFFFF"/>
                </a:solidFill>
              </a:defRPr>
            </a:lvl3pPr>
            <a:lvl4pPr marL="1163638" indent="0">
              <a:buFontTx/>
              <a:buNone/>
              <a:defRPr>
                <a:solidFill>
                  <a:srgbClr val="FFFFFF"/>
                </a:solidFill>
              </a:defRPr>
            </a:lvl4pPr>
            <a:lvl5pPr marL="1517650" indent="0">
              <a:buFontTx/>
              <a:buNone/>
              <a:defRPr>
                <a:solidFill>
                  <a:srgbClr val="FFFFFF"/>
                </a:solidFill>
              </a:defRPr>
            </a:lvl5pPr>
          </a:lstStyle>
          <a:p>
            <a:pPr lvl="0"/>
            <a:r>
              <a:rPr lang="en-US"/>
              <a:t>Edit Master text styles</a:t>
            </a:r>
          </a:p>
        </p:txBody>
      </p:sp>
    </p:spTree>
    <p:extLst>
      <p:ext uri="{BB962C8B-B14F-4D97-AF65-F5344CB8AC3E}">
        <p14:creationId xmlns:p14="http://schemas.microsoft.com/office/powerpoint/2010/main" val="367370083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Lopetus">
    <p:spTree>
      <p:nvGrpSpPr>
        <p:cNvPr id="1" name=""/>
        <p:cNvGrpSpPr/>
        <p:nvPr/>
      </p:nvGrpSpPr>
      <p:grpSpPr>
        <a:xfrm>
          <a:off x="0" y="0"/>
          <a:ext cx="0" cy="0"/>
          <a:chOff x="0" y="0"/>
          <a:chExt cx="0" cy="0"/>
        </a:xfrm>
      </p:grpSpPr>
      <p:sp>
        <p:nvSpPr>
          <p:cNvPr id="13" name="Suorakulmio 12"/>
          <p:cNvSpPr/>
          <p:nvPr userDrawn="1"/>
        </p:nvSpPr>
        <p:spPr>
          <a:xfrm>
            <a:off x="395536" y="6739949"/>
            <a:ext cx="8352928" cy="1454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Tree>
    <p:extLst>
      <p:ext uri="{BB962C8B-B14F-4D97-AF65-F5344CB8AC3E}">
        <p14:creationId xmlns:p14="http://schemas.microsoft.com/office/powerpoint/2010/main" val="355991244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395536" y="657226"/>
            <a:ext cx="8352928" cy="1008064"/>
          </a:xfrm>
        </p:spPr>
        <p:txBody>
          <a:bodyPr/>
          <a:lstStyle/>
          <a:p>
            <a:r>
              <a:rPr lang="en-US"/>
              <a:t>Click to edit Master title style</a:t>
            </a:r>
          </a:p>
        </p:txBody>
      </p:sp>
      <p:sp>
        <p:nvSpPr>
          <p:cNvPr id="3" name="Sisällön paikkamerkki 2"/>
          <p:cNvSpPr>
            <a:spLocks noGrp="1"/>
          </p:cNvSpPr>
          <p:nvPr>
            <p:ph idx="1"/>
          </p:nvPr>
        </p:nvSpPr>
        <p:spPr>
          <a:xfrm>
            <a:off x="395536" y="1844676"/>
            <a:ext cx="8352928" cy="41767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defRPr>
            </a:lvl1pPr>
          </a:lstStyle>
          <a:p>
            <a:pPr>
              <a:defRPr/>
            </a:pPr>
            <a:fld id="{010B8347-B752-41CE-8A35-BDA199B7B8AC}" type="datetime1">
              <a:rPr lang="fi-FI" smtClean="0"/>
              <a:pPr>
                <a:defRPr/>
              </a:pPr>
              <a:t>5.1.2026</a:t>
            </a:fld>
            <a:endParaRPr lang="fi-FI"/>
          </a:p>
        </p:txBody>
      </p:sp>
      <p:sp>
        <p:nvSpPr>
          <p:cNvPr id="8"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defRPr>
            </a:lvl1pPr>
          </a:lstStyle>
          <a:p>
            <a:pPr>
              <a:defRPr/>
            </a:pPr>
            <a:r>
              <a:rPr lang="fi-FI"/>
              <a:t>Kirsi Konttinen</a:t>
            </a:r>
          </a:p>
        </p:txBody>
      </p:sp>
      <p:sp>
        <p:nvSpPr>
          <p:cNvPr id="10"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72C77923-30E1-42EC-B5F2-D8AE8623AFD8}" type="slidenum">
              <a:rPr lang="fi-FI" smtClean="0"/>
              <a:pPr>
                <a:defRPr/>
              </a:pPr>
              <a:t>‹#›</a:t>
            </a:fld>
            <a:endParaRPr lang="fi-FI"/>
          </a:p>
        </p:txBody>
      </p:sp>
    </p:spTree>
    <p:extLst>
      <p:ext uri="{BB962C8B-B14F-4D97-AF65-F5344CB8AC3E}">
        <p14:creationId xmlns:p14="http://schemas.microsoft.com/office/powerpoint/2010/main" val="33215643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Otsikko ja sisältö + kuva">
    <p:spTree>
      <p:nvGrpSpPr>
        <p:cNvPr id="1" name=""/>
        <p:cNvGrpSpPr/>
        <p:nvPr/>
      </p:nvGrpSpPr>
      <p:grpSpPr>
        <a:xfrm>
          <a:off x="0" y="0"/>
          <a:ext cx="0" cy="0"/>
          <a:chOff x="0" y="0"/>
          <a:chExt cx="0" cy="0"/>
        </a:xfrm>
      </p:grpSpPr>
      <p:sp>
        <p:nvSpPr>
          <p:cNvPr id="2" name="Otsikko 1"/>
          <p:cNvSpPr>
            <a:spLocks noGrp="1"/>
          </p:cNvSpPr>
          <p:nvPr>
            <p:ph type="title"/>
          </p:nvPr>
        </p:nvSpPr>
        <p:spPr>
          <a:xfrm>
            <a:off x="395536" y="657226"/>
            <a:ext cx="8352928" cy="1008064"/>
          </a:xfrm>
        </p:spPr>
        <p:txBody>
          <a:bodyPr/>
          <a:lstStyle/>
          <a:p>
            <a:r>
              <a:rPr lang="en-US"/>
              <a:t>Click to edit Master title style</a:t>
            </a:r>
          </a:p>
        </p:txBody>
      </p:sp>
      <p:sp>
        <p:nvSpPr>
          <p:cNvPr id="3" name="Sisällön paikkamerkki 2"/>
          <p:cNvSpPr>
            <a:spLocks noGrp="1"/>
          </p:cNvSpPr>
          <p:nvPr>
            <p:ph idx="1"/>
          </p:nvPr>
        </p:nvSpPr>
        <p:spPr>
          <a:xfrm>
            <a:off x="395536" y="1844676"/>
            <a:ext cx="4896544" cy="41767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defRPr>
            </a:lvl1pPr>
          </a:lstStyle>
          <a:p>
            <a:pPr>
              <a:defRPr/>
            </a:pPr>
            <a:fld id="{44399280-EEE9-4C73-ACFC-B31BDB30869C}" type="datetime1">
              <a:rPr lang="fi-FI" smtClean="0"/>
              <a:pPr>
                <a:defRPr/>
              </a:pPr>
              <a:t>5.1.2026</a:t>
            </a:fld>
            <a:endParaRPr lang="fi-FI"/>
          </a:p>
        </p:txBody>
      </p:sp>
      <p:sp>
        <p:nvSpPr>
          <p:cNvPr id="8"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defRPr>
            </a:lvl1pPr>
          </a:lstStyle>
          <a:p>
            <a:pPr>
              <a:defRPr/>
            </a:pPr>
            <a:r>
              <a:rPr lang="fi-FI"/>
              <a:t>Kirsi Konttinen</a:t>
            </a:r>
          </a:p>
        </p:txBody>
      </p:sp>
      <p:sp>
        <p:nvSpPr>
          <p:cNvPr id="10"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8695D032-2F8E-473C-B502-A2D57B044F37}" type="slidenum">
              <a:rPr lang="fi-FI" smtClean="0"/>
              <a:pPr>
                <a:defRPr/>
              </a:pPr>
              <a:t>‹#›</a:t>
            </a:fld>
            <a:endParaRPr lang="fi-FI"/>
          </a:p>
        </p:txBody>
      </p:sp>
      <p:sp>
        <p:nvSpPr>
          <p:cNvPr id="9" name="Sisällön paikkamerkki 2"/>
          <p:cNvSpPr>
            <a:spLocks noGrp="1"/>
          </p:cNvSpPr>
          <p:nvPr>
            <p:ph idx="13"/>
          </p:nvPr>
        </p:nvSpPr>
        <p:spPr>
          <a:xfrm>
            <a:off x="5436096" y="1873627"/>
            <a:ext cx="3312368" cy="4147661"/>
          </a:xfrm>
        </p:spPr>
        <p:txBody>
          <a:bodyPr/>
          <a:lstStyle>
            <a:lvl1pPr marL="0" indent="0">
              <a:buNone/>
              <a:defRPr/>
            </a:lvl1pPr>
          </a:lstStyle>
          <a:p>
            <a:pPr lvl="0"/>
            <a:r>
              <a:rPr lang="en-US"/>
              <a:t>Edit Master text styles</a:t>
            </a:r>
          </a:p>
        </p:txBody>
      </p:sp>
    </p:spTree>
    <p:extLst>
      <p:ext uri="{BB962C8B-B14F-4D97-AF65-F5344CB8AC3E}">
        <p14:creationId xmlns:p14="http://schemas.microsoft.com/office/powerpoint/2010/main" val="2285549209"/>
      </p:ext>
    </p:extLst>
  </p:cSld>
  <p:clrMapOvr>
    <a:masterClrMapping/>
  </p:clrMapOvr>
  <p:hf sldNum="0" hdr="0"/>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yhjä">
    <p:spTree>
      <p:nvGrpSpPr>
        <p:cNvPr id="1" name=""/>
        <p:cNvGrpSpPr/>
        <p:nvPr/>
      </p:nvGrpSpPr>
      <p:grpSpPr>
        <a:xfrm>
          <a:off x="0" y="0"/>
          <a:ext cx="0" cy="0"/>
          <a:chOff x="0" y="0"/>
          <a:chExt cx="0" cy="0"/>
        </a:xfrm>
      </p:grpSpPr>
      <p:sp>
        <p:nvSpPr>
          <p:cNvPr id="7"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defRPr>
            </a:lvl1pPr>
          </a:lstStyle>
          <a:p>
            <a:pPr>
              <a:defRPr/>
            </a:pPr>
            <a:fld id="{A0D3C758-627B-462A-8AA7-F36243164C94}" type="datetime1">
              <a:rPr lang="fi-FI" smtClean="0"/>
              <a:pPr>
                <a:defRPr/>
              </a:pPr>
              <a:t>5.1.2026</a:t>
            </a:fld>
            <a:endParaRPr lang="fi-FI"/>
          </a:p>
        </p:txBody>
      </p:sp>
      <p:sp>
        <p:nvSpPr>
          <p:cNvPr id="8"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defRPr>
            </a:lvl1pPr>
          </a:lstStyle>
          <a:p>
            <a:pPr>
              <a:defRPr/>
            </a:pPr>
            <a:r>
              <a:rPr lang="fi-FI"/>
              <a:t>Kirsi Konttinen</a:t>
            </a:r>
          </a:p>
        </p:txBody>
      </p:sp>
      <p:sp>
        <p:nvSpPr>
          <p:cNvPr id="10"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4A0CC66A-43CB-46D5-8E74-C88993F35FC7}" type="slidenum">
              <a:rPr lang="fi-FI" smtClean="0"/>
              <a:pPr>
                <a:defRPr/>
              </a:pPr>
              <a:t>‹#›</a:t>
            </a:fld>
            <a:endParaRPr lang="fi-FI"/>
          </a:p>
        </p:txBody>
      </p:sp>
    </p:spTree>
    <p:extLst>
      <p:ext uri="{BB962C8B-B14F-4D97-AF65-F5344CB8AC3E}">
        <p14:creationId xmlns:p14="http://schemas.microsoft.com/office/powerpoint/2010/main" val="267721537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1_Otsikko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719138" y="657226"/>
            <a:ext cx="8029326" cy="1008064"/>
          </a:xfrm>
        </p:spPr>
        <p:txBody>
          <a:bodyPr/>
          <a:lstStyle/>
          <a:p>
            <a:r>
              <a:rPr lang="en-US"/>
              <a:t>Click to edit Master title style</a:t>
            </a:r>
          </a:p>
        </p:txBody>
      </p:sp>
      <p:sp>
        <p:nvSpPr>
          <p:cNvPr id="3" name="Sisällön paikkamerkki 2"/>
          <p:cNvSpPr>
            <a:spLocks noGrp="1"/>
          </p:cNvSpPr>
          <p:nvPr>
            <p:ph idx="1"/>
          </p:nvPr>
        </p:nvSpPr>
        <p:spPr>
          <a:xfrm>
            <a:off x="719138" y="1844676"/>
            <a:ext cx="4572942" cy="41767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p:cNvSpPr>
            <a:spLocks noGrp="1" noChangeArrowheads="1"/>
          </p:cNvSpPr>
          <p:nvPr>
            <p:ph type="dt" sz="half" idx="10"/>
          </p:nvPr>
        </p:nvSpPr>
        <p:spPr>
          <a:xfrm>
            <a:off x="7488238" y="6272344"/>
            <a:ext cx="874712" cy="250825"/>
          </a:xfrm>
          <a:prstGeom prst="rect">
            <a:avLst/>
          </a:prstGeom>
          <a:ln/>
        </p:spPr>
        <p:txBody>
          <a:bodyPr/>
          <a:lstStyle>
            <a:lvl1pPr>
              <a:defRPr/>
            </a:lvl1pPr>
          </a:lstStyle>
          <a:p>
            <a:pPr>
              <a:defRPr/>
            </a:pPr>
            <a:fld id="{44399280-EEE9-4C73-ACFC-B31BDB30869C}" type="datetime1">
              <a:rPr lang="fi-FI" smtClean="0"/>
              <a:pPr>
                <a:defRPr/>
              </a:pPr>
              <a:t>5.1.2026</a:t>
            </a:fld>
            <a:endParaRPr lang="fi-FI"/>
          </a:p>
        </p:txBody>
      </p:sp>
      <p:sp>
        <p:nvSpPr>
          <p:cNvPr id="5" name="Rectangle 5"/>
          <p:cNvSpPr>
            <a:spLocks noGrp="1" noChangeArrowheads="1"/>
          </p:cNvSpPr>
          <p:nvPr>
            <p:ph type="ftr" sz="quarter" idx="11"/>
          </p:nvPr>
        </p:nvSpPr>
        <p:spPr>
          <a:xfrm>
            <a:off x="3052765" y="6272344"/>
            <a:ext cx="4435475" cy="250825"/>
          </a:xfrm>
          <a:prstGeom prst="rect">
            <a:avLst/>
          </a:prstGeom>
          <a:ln/>
        </p:spPr>
        <p:txBody>
          <a:bodyPr/>
          <a:lstStyle>
            <a:lvl1pPr>
              <a:defRPr/>
            </a:lvl1pPr>
          </a:lstStyle>
          <a:p>
            <a:pPr>
              <a:defRPr/>
            </a:pPr>
            <a:r>
              <a:rPr lang="fi-FI"/>
              <a:t>Kirsi Konttinen</a:t>
            </a:r>
          </a:p>
        </p:txBody>
      </p:sp>
      <p:sp>
        <p:nvSpPr>
          <p:cNvPr id="6" name="Rectangle 6"/>
          <p:cNvSpPr>
            <a:spLocks noGrp="1" noChangeArrowheads="1"/>
          </p:cNvSpPr>
          <p:nvPr>
            <p:ph type="sldNum" sz="quarter" idx="12"/>
          </p:nvPr>
        </p:nvSpPr>
        <p:spPr>
          <a:xfrm>
            <a:off x="8351838" y="6257521"/>
            <a:ext cx="360362" cy="250825"/>
          </a:xfrm>
          <a:prstGeom prst="rect">
            <a:avLst/>
          </a:prstGeom>
          <a:ln/>
        </p:spPr>
        <p:txBody>
          <a:bodyPr/>
          <a:lstStyle>
            <a:lvl1pPr>
              <a:defRPr/>
            </a:lvl1pPr>
          </a:lstStyle>
          <a:p>
            <a:pPr>
              <a:defRPr/>
            </a:pPr>
            <a:fld id="{8695D032-2F8E-473C-B502-A2D57B044F37}" type="slidenum">
              <a:rPr lang="fi-FI" smtClean="0"/>
              <a:pPr>
                <a:defRPr/>
              </a:pPr>
              <a:t>‹#›</a:t>
            </a:fld>
            <a:endParaRPr lang="fi-FI"/>
          </a:p>
        </p:txBody>
      </p:sp>
      <p:sp>
        <p:nvSpPr>
          <p:cNvPr id="8" name="Sisällön paikkamerkki 2"/>
          <p:cNvSpPr>
            <a:spLocks noGrp="1"/>
          </p:cNvSpPr>
          <p:nvPr>
            <p:ph idx="13"/>
          </p:nvPr>
        </p:nvSpPr>
        <p:spPr>
          <a:xfrm>
            <a:off x="5436096" y="1873627"/>
            <a:ext cx="3312368" cy="4147661"/>
          </a:xfrm>
        </p:spPr>
        <p:txBody>
          <a:bodyPr/>
          <a:lstStyle>
            <a:lvl1pPr marL="0" indent="0">
              <a:buNone/>
              <a:defRPr/>
            </a:lvl1pPr>
          </a:lstStyle>
          <a:p>
            <a:pPr lvl="0"/>
            <a:r>
              <a:rPr lang="en-US"/>
              <a:t>Edit Master text styles</a:t>
            </a:r>
          </a:p>
        </p:txBody>
      </p:sp>
    </p:spTree>
    <p:extLst>
      <p:ext uri="{BB962C8B-B14F-4D97-AF65-F5344CB8AC3E}">
        <p14:creationId xmlns:p14="http://schemas.microsoft.com/office/powerpoint/2010/main" val="2152200014"/>
      </p:ext>
    </p:extLst>
  </p:cSld>
  <p:clrMapOvr>
    <a:masterClrMapping/>
  </p:clrMapOvr>
  <p:hf sldNum="0" hdr="0"/>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cSld name="Aloitus">
    <p:spTree>
      <p:nvGrpSpPr>
        <p:cNvPr id="1" name=""/>
        <p:cNvGrpSpPr/>
        <p:nvPr/>
      </p:nvGrpSpPr>
      <p:grpSpPr>
        <a:xfrm>
          <a:off x="0" y="0"/>
          <a:ext cx="0" cy="0"/>
          <a:chOff x="0" y="0"/>
          <a:chExt cx="0" cy="0"/>
        </a:xfrm>
      </p:grpSpPr>
      <p:sp>
        <p:nvSpPr>
          <p:cNvPr id="81923" name="Rectangle 3"/>
          <p:cNvSpPr>
            <a:spLocks noGrp="1" noChangeArrowheads="1"/>
          </p:cNvSpPr>
          <p:nvPr>
            <p:ph type="ctrTitle" hasCustomPrompt="1"/>
          </p:nvPr>
        </p:nvSpPr>
        <p:spPr>
          <a:xfrm>
            <a:off x="683568" y="2651314"/>
            <a:ext cx="7992888" cy="1555373"/>
          </a:xfrm>
        </p:spPr>
        <p:txBody>
          <a:bodyPr/>
          <a:lstStyle>
            <a:lvl1pPr>
              <a:lnSpc>
                <a:spcPts val="4200"/>
              </a:lnSpc>
              <a:defRPr sz="3300"/>
            </a:lvl1pPr>
          </a:lstStyle>
          <a:p>
            <a:r>
              <a:rPr lang="fi-FI" dirty="0"/>
              <a:t>Lisää esityksen otsikko napsauttamalla</a:t>
            </a:r>
          </a:p>
        </p:txBody>
      </p:sp>
      <p:sp>
        <p:nvSpPr>
          <p:cNvPr id="81924" name="Rectangle 4"/>
          <p:cNvSpPr>
            <a:spLocks noGrp="1" noChangeArrowheads="1"/>
          </p:cNvSpPr>
          <p:nvPr>
            <p:ph type="subTitle" idx="1" hasCustomPrompt="1"/>
          </p:nvPr>
        </p:nvSpPr>
        <p:spPr>
          <a:xfrm>
            <a:off x="683568" y="4206687"/>
            <a:ext cx="7992888" cy="345638"/>
          </a:xfrm>
        </p:spPr>
        <p:txBody>
          <a:bodyPr rIns="91440"/>
          <a:lstStyle>
            <a:lvl1pPr marL="0" indent="0">
              <a:buFontTx/>
              <a:buNone/>
              <a:defRPr sz="1400" i="0">
                <a:solidFill>
                  <a:schemeClr val="tx1"/>
                </a:solidFill>
              </a:defRPr>
            </a:lvl1pPr>
          </a:lstStyle>
          <a:p>
            <a:r>
              <a:rPr lang="fi-FI" dirty="0"/>
              <a:t>Muokkaa alaotsikon perustyyliä napsauttamalla</a:t>
            </a:r>
          </a:p>
        </p:txBody>
      </p:sp>
      <p:sp>
        <p:nvSpPr>
          <p:cNvPr id="11" name="Tekstiruutu 10"/>
          <p:cNvSpPr txBox="1"/>
          <p:nvPr/>
        </p:nvSpPr>
        <p:spPr>
          <a:xfrm>
            <a:off x="323528" y="6225814"/>
            <a:ext cx="3528392" cy="261610"/>
          </a:xfrm>
          <a:prstGeom prst="rect">
            <a:avLst/>
          </a:prstGeom>
          <a:noFill/>
        </p:spPr>
        <p:txBody>
          <a:bodyPr wrap="square" rtlCol="0">
            <a:spAutoFit/>
          </a:bodyPr>
          <a:lstStyle/>
          <a:p>
            <a:r>
              <a:rPr lang="fi-FI" sz="1100" b="1" dirty="0">
                <a:solidFill>
                  <a:schemeClr val="bg2">
                    <a:lumMod val="25000"/>
                  </a:schemeClr>
                </a:solidFill>
                <a:latin typeface="Myriad pro"/>
                <a:cs typeface="Myriad pro"/>
              </a:rPr>
              <a:t>UEF</a:t>
            </a:r>
            <a:r>
              <a:rPr lang="fi-FI" sz="1100" dirty="0">
                <a:solidFill>
                  <a:schemeClr val="bg2">
                    <a:lumMod val="25000"/>
                  </a:schemeClr>
                </a:solidFill>
                <a:latin typeface="Myriad pro"/>
                <a:cs typeface="Myriad pro"/>
              </a:rPr>
              <a:t> // </a:t>
            </a:r>
            <a:r>
              <a:rPr lang="fi-FI" sz="1100" dirty="0" err="1">
                <a:solidFill>
                  <a:schemeClr val="bg2">
                    <a:lumMod val="25000"/>
                  </a:schemeClr>
                </a:solidFill>
                <a:latin typeface="Myriad pro"/>
                <a:cs typeface="Myriad pro"/>
              </a:rPr>
              <a:t>University</a:t>
            </a:r>
            <a:r>
              <a:rPr lang="fi-FI" sz="1100" dirty="0">
                <a:solidFill>
                  <a:schemeClr val="bg2">
                    <a:lumMod val="25000"/>
                  </a:schemeClr>
                </a:solidFill>
                <a:latin typeface="Myriad pro"/>
                <a:cs typeface="Myriad pro"/>
              </a:rPr>
              <a:t> of Eastern Finland</a:t>
            </a:r>
          </a:p>
        </p:txBody>
      </p:sp>
      <p:sp>
        <p:nvSpPr>
          <p:cNvPr id="9" name="Suorakulmio 8"/>
          <p:cNvSpPr/>
          <p:nvPr/>
        </p:nvSpPr>
        <p:spPr>
          <a:xfrm>
            <a:off x="395536" y="6739949"/>
            <a:ext cx="8352928" cy="1454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6" name="Tekstin paikkamerkki 5"/>
          <p:cNvSpPr>
            <a:spLocks noGrp="1"/>
          </p:cNvSpPr>
          <p:nvPr>
            <p:ph type="body" sz="quarter" idx="10" hasCustomPrompt="1"/>
          </p:nvPr>
        </p:nvSpPr>
        <p:spPr>
          <a:xfrm>
            <a:off x="5148064" y="6194107"/>
            <a:ext cx="3600400" cy="345638"/>
          </a:xfrm>
        </p:spPr>
        <p:txBody>
          <a:bodyPr/>
          <a:lstStyle>
            <a:lvl1pPr marL="0" indent="0" algn="r">
              <a:buNone/>
              <a:defRPr sz="1200" i="1">
                <a:solidFill>
                  <a:schemeClr val="accent2"/>
                </a:solidFill>
              </a:defRPr>
            </a:lvl1pPr>
          </a:lstStyle>
          <a:p>
            <a:r>
              <a:rPr lang="fi-FI" dirty="0"/>
              <a:t>Etunimi Sukunimi </a:t>
            </a:r>
          </a:p>
        </p:txBody>
      </p:sp>
      <p:pic>
        <p:nvPicPr>
          <p:cNvPr id="18" name="Kuva 17" descr="UEF_tunnus_harmaa_tausta.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23454" y="481824"/>
            <a:ext cx="1433153" cy="1628062"/>
          </a:xfrm>
          <a:prstGeom prst="rect">
            <a:avLst/>
          </a:prstGeom>
        </p:spPr>
      </p:pic>
    </p:spTree>
    <p:extLst>
      <p:ext uri="{BB962C8B-B14F-4D97-AF65-F5344CB8AC3E}">
        <p14:creationId xmlns:p14="http://schemas.microsoft.com/office/powerpoint/2010/main" val="3710413740"/>
      </p:ext>
    </p:extLst>
  </p:cSld>
  <p:clrMapOvr>
    <a:masterClrMapping/>
  </p:clrMapOvr>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en-US"/>
          </a:p>
        </p:txBody>
      </p:sp>
      <p:sp>
        <p:nvSpPr>
          <p:cNvPr id="3" name="Sisällön paikkamerkki 2"/>
          <p:cNvSpPr>
            <a:spLocks noGrp="1"/>
          </p:cNvSpPr>
          <p:nvPr>
            <p:ph sz="half" idx="1"/>
          </p:nvPr>
        </p:nvSpPr>
        <p:spPr>
          <a:xfrm>
            <a:off x="719138" y="1844675"/>
            <a:ext cx="3919537" cy="4176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Sisällön paikkamerkki 3"/>
          <p:cNvSpPr>
            <a:spLocks noGrp="1"/>
          </p:cNvSpPr>
          <p:nvPr>
            <p:ph sz="half" idx="2"/>
          </p:nvPr>
        </p:nvSpPr>
        <p:spPr>
          <a:xfrm>
            <a:off x="4791075" y="1844675"/>
            <a:ext cx="3921125" cy="4176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B644AAC7-BF61-4E76-A37F-8A0216C69E00}" type="datetime1">
              <a:rPr lang="fi-FI" smtClean="0"/>
              <a:pPr>
                <a:defRPr/>
              </a:pPr>
              <a:t>5.1.2026</a:t>
            </a:fld>
            <a:endParaRPr lang="fi-FI"/>
          </a:p>
        </p:txBody>
      </p:sp>
      <p:sp>
        <p:nvSpPr>
          <p:cNvPr id="6"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7" name="Rectangle 6"/>
          <p:cNvSpPr>
            <a:spLocks noGrp="1" noChangeArrowheads="1"/>
          </p:cNvSpPr>
          <p:nvPr>
            <p:ph type="sldNum" sz="quarter" idx="12"/>
          </p:nvPr>
        </p:nvSpPr>
        <p:spPr>
          <a:ln/>
        </p:spPr>
        <p:txBody>
          <a:bodyPr/>
          <a:lstStyle>
            <a:lvl1pPr>
              <a:defRPr/>
            </a:lvl1pPr>
          </a:lstStyle>
          <a:p>
            <a:pPr>
              <a:defRPr/>
            </a:pPr>
            <a:fld id="{B596B0D8-698E-49DB-9960-4FEB784D418A}" type="slidenum">
              <a:rPr lang="fi-FI"/>
              <a:pPr>
                <a:defRPr/>
              </a:pPr>
              <a:t>‹#›</a:t>
            </a:fld>
            <a:endParaRPr lang="fi-FI"/>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Aloitus">
    <p:spTree>
      <p:nvGrpSpPr>
        <p:cNvPr id="1" name=""/>
        <p:cNvGrpSpPr/>
        <p:nvPr/>
      </p:nvGrpSpPr>
      <p:grpSpPr>
        <a:xfrm>
          <a:off x="0" y="0"/>
          <a:ext cx="0" cy="0"/>
          <a:chOff x="0" y="0"/>
          <a:chExt cx="0" cy="0"/>
        </a:xfrm>
      </p:grpSpPr>
      <p:sp>
        <p:nvSpPr>
          <p:cNvPr id="81923" name="Rectangle 3"/>
          <p:cNvSpPr>
            <a:spLocks noGrp="1" noChangeArrowheads="1"/>
          </p:cNvSpPr>
          <p:nvPr>
            <p:ph type="ctrTitle" hasCustomPrompt="1"/>
          </p:nvPr>
        </p:nvSpPr>
        <p:spPr>
          <a:xfrm>
            <a:off x="395536" y="2824133"/>
            <a:ext cx="8280920" cy="1555373"/>
          </a:xfrm>
        </p:spPr>
        <p:txBody>
          <a:bodyPr/>
          <a:lstStyle>
            <a:lvl1pPr>
              <a:lnSpc>
                <a:spcPts val="4200"/>
              </a:lnSpc>
              <a:defRPr sz="3300" baseline="0"/>
            </a:lvl1pPr>
          </a:lstStyle>
          <a:p>
            <a:r>
              <a:rPr lang="fi-FI" dirty="0"/>
              <a:t>Itä-Suomen yliopisto –</a:t>
            </a:r>
            <a:br>
              <a:rPr lang="fi-FI" dirty="0"/>
            </a:br>
            <a:r>
              <a:rPr lang="fi-FI" dirty="0"/>
              <a:t>Hyvällä tieteellä on tekijänsä</a:t>
            </a:r>
          </a:p>
        </p:txBody>
      </p:sp>
      <p:sp>
        <p:nvSpPr>
          <p:cNvPr id="81924" name="Rectangle 4"/>
          <p:cNvSpPr>
            <a:spLocks noGrp="1" noChangeArrowheads="1"/>
          </p:cNvSpPr>
          <p:nvPr>
            <p:ph type="subTitle" idx="1" hasCustomPrompt="1"/>
          </p:nvPr>
        </p:nvSpPr>
        <p:spPr>
          <a:xfrm>
            <a:off x="395536" y="491074"/>
            <a:ext cx="6696744" cy="345638"/>
          </a:xfrm>
        </p:spPr>
        <p:txBody>
          <a:bodyPr rIns="91440"/>
          <a:lstStyle>
            <a:lvl1pPr marL="0" indent="0">
              <a:buFontTx/>
              <a:buNone/>
              <a:defRPr sz="1400" i="0">
                <a:solidFill>
                  <a:schemeClr val="tx1"/>
                </a:solidFill>
              </a:defRPr>
            </a:lvl1pPr>
          </a:lstStyle>
          <a:p>
            <a:pPr eaLnBrk="1" hangingPunct="1"/>
            <a:r>
              <a:rPr lang="fi-FI" dirty="0">
                <a:latin typeface="Palatino Linotype" charset="0"/>
              </a:rPr>
              <a:t>Luentotilaisuus Mallipaikassa 30.10.2015</a:t>
            </a:r>
          </a:p>
        </p:txBody>
      </p:sp>
      <p:sp>
        <p:nvSpPr>
          <p:cNvPr id="11" name="Tekstiruutu 10"/>
          <p:cNvSpPr txBox="1"/>
          <p:nvPr userDrawn="1"/>
        </p:nvSpPr>
        <p:spPr>
          <a:xfrm>
            <a:off x="323528" y="6225814"/>
            <a:ext cx="3528392" cy="261610"/>
          </a:xfrm>
          <a:prstGeom prst="rect">
            <a:avLst/>
          </a:prstGeom>
          <a:noFill/>
        </p:spPr>
        <p:txBody>
          <a:bodyPr wrap="square" rtlCol="0">
            <a:spAutoFit/>
          </a:bodyPr>
          <a:lstStyle/>
          <a:p>
            <a:r>
              <a:rPr lang="fi-FI" sz="1100" b="1" dirty="0">
                <a:solidFill>
                  <a:schemeClr val="bg2">
                    <a:lumMod val="25000"/>
                  </a:schemeClr>
                </a:solidFill>
                <a:latin typeface="Arial" panose="020B0604020202020204" pitchFamily="34" charset="0"/>
                <a:cs typeface="Arial" panose="020B0604020202020204" pitchFamily="34" charset="0"/>
              </a:rPr>
              <a:t>UEF</a:t>
            </a:r>
            <a:r>
              <a:rPr lang="fi-FI" sz="1100" dirty="0">
                <a:solidFill>
                  <a:schemeClr val="bg2">
                    <a:lumMod val="25000"/>
                  </a:schemeClr>
                </a:solidFill>
                <a:latin typeface="Arial" panose="020B0604020202020204" pitchFamily="34" charset="0"/>
                <a:cs typeface="Arial" panose="020B0604020202020204" pitchFamily="34" charset="0"/>
              </a:rPr>
              <a:t> // </a:t>
            </a:r>
            <a:r>
              <a:rPr lang="fi-FI" sz="1100" dirty="0" err="1">
                <a:solidFill>
                  <a:schemeClr val="bg2">
                    <a:lumMod val="25000"/>
                  </a:schemeClr>
                </a:solidFill>
                <a:latin typeface="Arial" panose="020B0604020202020204" pitchFamily="34" charset="0"/>
                <a:cs typeface="Arial" panose="020B0604020202020204" pitchFamily="34" charset="0"/>
              </a:rPr>
              <a:t>University</a:t>
            </a:r>
            <a:r>
              <a:rPr lang="fi-FI" sz="1100" dirty="0">
                <a:solidFill>
                  <a:schemeClr val="bg2">
                    <a:lumMod val="25000"/>
                  </a:schemeClr>
                </a:solidFill>
                <a:latin typeface="Arial" panose="020B0604020202020204" pitchFamily="34" charset="0"/>
                <a:cs typeface="Arial" panose="020B0604020202020204" pitchFamily="34" charset="0"/>
              </a:rPr>
              <a:t> of Eastern Finland</a:t>
            </a:r>
          </a:p>
        </p:txBody>
      </p:sp>
      <p:sp>
        <p:nvSpPr>
          <p:cNvPr id="9" name="Suorakulmio 8"/>
          <p:cNvSpPr/>
          <p:nvPr userDrawn="1"/>
        </p:nvSpPr>
        <p:spPr>
          <a:xfrm>
            <a:off x="395536" y="6739949"/>
            <a:ext cx="8352928" cy="1454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6" name="Tekstin paikkamerkki 5"/>
          <p:cNvSpPr>
            <a:spLocks noGrp="1"/>
          </p:cNvSpPr>
          <p:nvPr>
            <p:ph type="body" sz="quarter" idx="10" hasCustomPrompt="1"/>
          </p:nvPr>
        </p:nvSpPr>
        <p:spPr>
          <a:xfrm>
            <a:off x="395536" y="836712"/>
            <a:ext cx="6696744" cy="345638"/>
          </a:xfrm>
        </p:spPr>
        <p:txBody>
          <a:bodyPr/>
          <a:lstStyle>
            <a:lvl1pPr marL="0" indent="0" algn="l">
              <a:buNone/>
              <a:defRPr sz="1400" i="1" baseline="0">
                <a:solidFill>
                  <a:schemeClr val="accent2"/>
                </a:solidFill>
              </a:defRPr>
            </a:lvl1pPr>
          </a:lstStyle>
          <a:p>
            <a:r>
              <a:rPr lang="fi-FI" dirty="0"/>
              <a:t>Etunimi Sukunimi, Titteli</a:t>
            </a:r>
          </a:p>
        </p:txBody>
      </p:sp>
      <p:pic>
        <p:nvPicPr>
          <p:cNvPr id="8" name="Kuva 17" descr="UEF_tunnus_harmaa_tausta.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23454" y="481824"/>
            <a:ext cx="1433153" cy="1628062"/>
          </a:xfrm>
          <a:prstGeom prst="rect">
            <a:avLst/>
          </a:prstGeom>
        </p:spPr>
      </p:pic>
    </p:spTree>
    <p:extLst>
      <p:ext uri="{BB962C8B-B14F-4D97-AF65-F5344CB8AC3E}">
        <p14:creationId xmlns:p14="http://schemas.microsoft.com/office/powerpoint/2010/main" val="15020863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Aloitus kuva">
    <p:spTree>
      <p:nvGrpSpPr>
        <p:cNvPr id="1" name=""/>
        <p:cNvGrpSpPr/>
        <p:nvPr/>
      </p:nvGrpSpPr>
      <p:grpSpPr>
        <a:xfrm>
          <a:off x="0" y="0"/>
          <a:ext cx="0" cy="0"/>
          <a:chOff x="0" y="0"/>
          <a:chExt cx="0" cy="0"/>
        </a:xfrm>
      </p:grpSpPr>
      <p:sp>
        <p:nvSpPr>
          <p:cNvPr id="13" name="Kuvan paikkamerkki 2"/>
          <p:cNvSpPr>
            <a:spLocks noGrp="1"/>
          </p:cNvSpPr>
          <p:nvPr>
            <p:ph type="pic" idx="13"/>
          </p:nvPr>
        </p:nvSpPr>
        <p:spPr>
          <a:xfrm>
            <a:off x="395536" y="491074"/>
            <a:ext cx="8352928" cy="276510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81923" name="Rectangle 3"/>
          <p:cNvSpPr>
            <a:spLocks noGrp="1" noChangeArrowheads="1"/>
          </p:cNvSpPr>
          <p:nvPr>
            <p:ph type="ctrTitle" hasCustomPrompt="1"/>
          </p:nvPr>
        </p:nvSpPr>
        <p:spPr>
          <a:xfrm>
            <a:off x="395536" y="3429000"/>
            <a:ext cx="8352928" cy="1555373"/>
          </a:xfrm>
        </p:spPr>
        <p:txBody>
          <a:bodyPr/>
          <a:lstStyle>
            <a:lvl1pPr>
              <a:lnSpc>
                <a:spcPts val="4200"/>
              </a:lnSpc>
              <a:defRPr sz="3300" baseline="0"/>
            </a:lvl1pPr>
          </a:lstStyle>
          <a:p>
            <a:r>
              <a:rPr lang="fi-FI" dirty="0"/>
              <a:t>Hyvällä tieteellä on tekijänsä</a:t>
            </a:r>
          </a:p>
        </p:txBody>
      </p:sp>
      <p:sp>
        <p:nvSpPr>
          <p:cNvPr id="81924" name="Rectangle 4"/>
          <p:cNvSpPr>
            <a:spLocks noGrp="1" noChangeArrowheads="1"/>
          </p:cNvSpPr>
          <p:nvPr>
            <p:ph type="subTitle" idx="1" hasCustomPrompt="1"/>
          </p:nvPr>
        </p:nvSpPr>
        <p:spPr>
          <a:xfrm>
            <a:off x="395536" y="5070783"/>
            <a:ext cx="8352928" cy="345638"/>
          </a:xfrm>
        </p:spPr>
        <p:txBody>
          <a:bodyPr rIns="91440"/>
          <a:lstStyle>
            <a:lvl1pPr marL="0" indent="0">
              <a:buFontTx/>
              <a:buNone/>
              <a:defRPr sz="1400" i="0">
                <a:solidFill>
                  <a:schemeClr val="tx1"/>
                </a:solidFill>
              </a:defRPr>
            </a:lvl1pPr>
          </a:lstStyle>
          <a:p>
            <a:pPr eaLnBrk="1" hangingPunct="1"/>
            <a:r>
              <a:rPr lang="fi-FI" dirty="0">
                <a:latin typeface="Palatino Linotype" charset="0"/>
              </a:rPr>
              <a:t>Luentotilaisuus Mallipaikassa 30.10.2015</a:t>
            </a:r>
          </a:p>
        </p:txBody>
      </p:sp>
      <p:sp>
        <p:nvSpPr>
          <p:cNvPr id="11" name="Tekstiruutu 10"/>
          <p:cNvSpPr txBox="1"/>
          <p:nvPr userDrawn="1"/>
        </p:nvSpPr>
        <p:spPr>
          <a:xfrm>
            <a:off x="323528" y="6225814"/>
            <a:ext cx="3528392" cy="261610"/>
          </a:xfrm>
          <a:prstGeom prst="rect">
            <a:avLst/>
          </a:prstGeom>
          <a:noFill/>
        </p:spPr>
        <p:txBody>
          <a:bodyPr wrap="square" rtlCol="0">
            <a:spAutoFit/>
          </a:bodyPr>
          <a:lstStyle/>
          <a:p>
            <a:r>
              <a:rPr lang="fi-FI" sz="1100" b="1" dirty="0">
                <a:solidFill>
                  <a:schemeClr val="bg2">
                    <a:lumMod val="25000"/>
                  </a:schemeClr>
                </a:solidFill>
                <a:latin typeface="Arial" panose="020B0604020202020204" pitchFamily="34" charset="0"/>
                <a:cs typeface="Arial" panose="020B0604020202020204" pitchFamily="34" charset="0"/>
              </a:rPr>
              <a:t>UEF</a:t>
            </a:r>
            <a:r>
              <a:rPr lang="fi-FI" sz="1100" dirty="0">
                <a:solidFill>
                  <a:schemeClr val="bg2">
                    <a:lumMod val="25000"/>
                  </a:schemeClr>
                </a:solidFill>
                <a:latin typeface="Arial" panose="020B0604020202020204" pitchFamily="34" charset="0"/>
                <a:cs typeface="Arial" panose="020B0604020202020204" pitchFamily="34" charset="0"/>
              </a:rPr>
              <a:t> // </a:t>
            </a:r>
            <a:r>
              <a:rPr lang="fi-FI" sz="1100" dirty="0" err="1">
                <a:solidFill>
                  <a:schemeClr val="bg2">
                    <a:lumMod val="25000"/>
                  </a:schemeClr>
                </a:solidFill>
                <a:latin typeface="Arial" panose="020B0604020202020204" pitchFamily="34" charset="0"/>
                <a:cs typeface="Arial" panose="020B0604020202020204" pitchFamily="34" charset="0"/>
              </a:rPr>
              <a:t>University</a:t>
            </a:r>
            <a:r>
              <a:rPr lang="fi-FI" sz="1100" dirty="0">
                <a:solidFill>
                  <a:schemeClr val="bg2">
                    <a:lumMod val="25000"/>
                  </a:schemeClr>
                </a:solidFill>
                <a:latin typeface="Arial" panose="020B0604020202020204" pitchFamily="34" charset="0"/>
                <a:cs typeface="Arial" panose="020B0604020202020204" pitchFamily="34" charset="0"/>
              </a:rPr>
              <a:t> of Eastern Finland</a:t>
            </a:r>
          </a:p>
        </p:txBody>
      </p:sp>
      <p:sp>
        <p:nvSpPr>
          <p:cNvPr id="9" name="Suorakulmio 8"/>
          <p:cNvSpPr/>
          <p:nvPr userDrawn="1"/>
        </p:nvSpPr>
        <p:spPr>
          <a:xfrm>
            <a:off x="395536" y="6739949"/>
            <a:ext cx="8352928" cy="1454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10" name="Tekstin paikkamerkki 5"/>
          <p:cNvSpPr>
            <a:spLocks noGrp="1"/>
          </p:cNvSpPr>
          <p:nvPr>
            <p:ph type="body" sz="quarter" idx="10" hasCustomPrompt="1"/>
          </p:nvPr>
        </p:nvSpPr>
        <p:spPr>
          <a:xfrm>
            <a:off x="395536" y="5416421"/>
            <a:ext cx="8352928" cy="345638"/>
          </a:xfrm>
        </p:spPr>
        <p:txBody>
          <a:bodyPr/>
          <a:lstStyle>
            <a:lvl1pPr marL="0" indent="0" algn="l">
              <a:buNone/>
              <a:defRPr sz="1400" i="1">
                <a:solidFill>
                  <a:schemeClr val="accent2"/>
                </a:solidFill>
              </a:defRPr>
            </a:lvl1pPr>
          </a:lstStyle>
          <a:p>
            <a:r>
              <a:rPr lang="fi-FI" dirty="0"/>
              <a:t>Etunimi Sukunimi </a:t>
            </a:r>
          </a:p>
        </p:txBody>
      </p:sp>
    </p:spTree>
    <p:extLst>
      <p:ext uri="{BB962C8B-B14F-4D97-AF65-F5344CB8AC3E}">
        <p14:creationId xmlns:p14="http://schemas.microsoft.com/office/powerpoint/2010/main" val="92281164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Välilehti turkoosi">
    <p:spTree>
      <p:nvGrpSpPr>
        <p:cNvPr id="1" name=""/>
        <p:cNvGrpSpPr/>
        <p:nvPr/>
      </p:nvGrpSpPr>
      <p:grpSpPr>
        <a:xfrm>
          <a:off x="0" y="0"/>
          <a:ext cx="0" cy="0"/>
          <a:chOff x="0" y="0"/>
          <a:chExt cx="0" cy="0"/>
        </a:xfrm>
      </p:grpSpPr>
      <p:sp>
        <p:nvSpPr>
          <p:cNvPr id="7" name="Suorakulmio 6"/>
          <p:cNvSpPr/>
          <p:nvPr userDrawn="1"/>
        </p:nvSpPr>
        <p:spPr>
          <a:xfrm>
            <a:off x="395536" y="491074"/>
            <a:ext cx="8352928" cy="561662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2" name="Otsikko 1"/>
          <p:cNvSpPr>
            <a:spLocks noGrp="1"/>
          </p:cNvSpPr>
          <p:nvPr>
            <p:ph type="title"/>
          </p:nvPr>
        </p:nvSpPr>
        <p:spPr>
          <a:xfrm>
            <a:off x="755576" y="2564904"/>
            <a:ext cx="7632848" cy="777686"/>
          </a:xfrm>
        </p:spPr>
        <p:txBody>
          <a:bodyPr/>
          <a:lstStyle>
            <a:lvl1pPr>
              <a:defRPr>
                <a:solidFill>
                  <a:schemeClr val="accent3"/>
                </a:solidFill>
              </a:defRPr>
            </a:lvl1pPr>
          </a:lstStyle>
          <a:p>
            <a:r>
              <a:rPr lang="en-US"/>
              <a:t>Click to edit Master title style</a:t>
            </a:r>
            <a:endParaRPr lang="en-US" dirty="0"/>
          </a:p>
        </p:txBody>
      </p:sp>
      <p:sp>
        <p:nvSpPr>
          <p:cNvPr id="3" name="Sisällön paikkamerkki 2"/>
          <p:cNvSpPr>
            <a:spLocks noGrp="1"/>
          </p:cNvSpPr>
          <p:nvPr>
            <p:ph idx="1"/>
          </p:nvPr>
        </p:nvSpPr>
        <p:spPr>
          <a:xfrm>
            <a:off x="755576" y="3342590"/>
            <a:ext cx="7632848" cy="432048"/>
          </a:xfrm>
        </p:spPr>
        <p:txBody>
          <a:bodyPr/>
          <a:lstStyle>
            <a:lvl1pPr marL="0" indent="0">
              <a:buFontTx/>
              <a:buNone/>
              <a:defRPr sz="1800" i="0">
                <a:solidFill>
                  <a:srgbClr val="FFFFFF"/>
                </a:solidFill>
              </a:defRPr>
            </a:lvl1pPr>
            <a:lvl2pPr marL="361950" indent="0">
              <a:buFontTx/>
              <a:buNone/>
              <a:defRPr>
                <a:solidFill>
                  <a:srgbClr val="FFFFFF"/>
                </a:solidFill>
              </a:defRPr>
            </a:lvl2pPr>
            <a:lvl3pPr marL="806450" indent="0">
              <a:buFontTx/>
              <a:buNone/>
              <a:defRPr>
                <a:solidFill>
                  <a:srgbClr val="FFFFFF"/>
                </a:solidFill>
              </a:defRPr>
            </a:lvl3pPr>
            <a:lvl4pPr marL="1163638" indent="0">
              <a:buFontTx/>
              <a:buNone/>
              <a:defRPr>
                <a:solidFill>
                  <a:srgbClr val="FFFFFF"/>
                </a:solidFill>
              </a:defRPr>
            </a:lvl4pPr>
            <a:lvl5pPr marL="1517650" indent="0">
              <a:buFontTx/>
              <a:buNone/>
              <a:defRPr>
                <a:solidFill>
                  <a:srgbClr val="FFFFFF"/>
                </a:solidFill>
              </a:defRPr>
            </a:lvl5pPr>
          </a:lstStyle>
          <a:p>
            <a:pPr lvl="0"/>
            <a:r>
              <a:rPr lang="en-US"/>
              <a:t>Edit Master text styles</a:t>
            </a:r>
          </a:p>
        </p:txBody>
      </p:sp>
      <p:sp>
        <p:nvSpPr>
          <p:cNvPr id="9" name="Suorakulmio 8"/>
          <p:cNvSpPr/>
          <p:nvPr userDrawn="1"/>
        </p:nvSpPr>
        <p:spPr>
          <a:xfrm>
            <a:off x="395536" y="6739949"/>
            <a:ext cx="8352928" cy="1454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11"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defRPr>
            </a:lvl1pPr>
          </a:lstStyle>
          <a:p>
            <a:pPr>
              <a:defRPr/>
            </a:pPr>
            <a:fld id="{53FCBABD-41D0-47C6-BEE8-5256A0303ED7}" type="datetime1">
              <a:rPr lang="fi-FI" smtClean="0"/>
              <a:pPr>
                <a:defRPr/>
              </a:pPr>
              <a:t>5.1.2026</a:t>
            </a:fld>
            <a:endParaRPr lang="fi-FI" dirty="0"/>
          </a:p>
        </p:txBody>
      </p:sp>
      <p:sp>
        <p:nvSpPr>
          <p:cNvPr id="12"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defRPr>
            </a:lvl1pPr>
          </a:lstStyle>
          <a:p>
            <a:pPr>
              <a:defRPr/>
            </a:pPr>
            <a:r>
              <a:rPr lang="fi-FI" dirty="0"/>
              <a:t>Esityksen nimi / Tekijä</a:t>
            </a:r>
          </a:p>
        </p:txBody>
      </p:sp>
      <p:sp>
        <p:nvSpPr>
          <p:cNvPr id="13"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9AC9C5E4-DD34-409E-9E11-89682544FB1A}" type="slidenum">
              <a:rPr lang="fi-FI" smtClean="0"/>
              <a:pPr>
                <a:defRPr/>
              </a:pPr>
              <a:t>‹#›</a:t>
            </a:fld>
            <a:endParaRPr lang="fi-FI" dirty="0"/>
          </a:p>
        </p:txBody>
      </p:sp>
    </p:spTree>
    <p:extLst>
      <p:ext uri="{BB962C8B-B14F-4D97-AF65-F5344CB8AC3E}">
        <p14:creationId xmlns:p14="http://schemas.microsoft.com/office/powerpoint/2010/main" val="396213758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Välilehti vihreä">
    <p:spTree>
      <p:nvGrpSpPr>
        <p:cNvPr id="1" name=""/>
        <p:cNvGrpSpPr/>
        <p:nvPr/>
      </p:nvGrpSpPr>
      <p:grpSpPr>
        <a:xfrm>
          <a:off x="0" y="0"/>
          <a:ext cx="0" cy="0"/>
          <a:chOff x="0" y="0"/>
          <a:chExt cx="0" cy="0"/>
        </a:xfrm>
      </p:grpSpPr>
      <p:sp>
        <p:nvSpPr>
          <p:cNvPr id="7" name="Suorakulmio 6"/>
          <p:cNvSpPr/>
          <p:nvPr userDrawn="1"/>
        </p:nvSpPr>
        <p:spPr>
          <a:xfrm>
            <a:off x="395536" y="491074"/>
            <a:ext cx="8352928" cy="561662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2" name="Otsikko 1"/>
          <p:cNvSpPr>
            <a:spLocks noGrp="1"/>
          </p:cNvSpPr>
          <p:nvPr>
            <p:ph type="title"/>
          </p:nvPr>
        </p:nvSpPr>
        <p:spPr>
          <a:xfrm>
            <a:off x="755576" y="2564904"/>
            <a:ext cx="7632848" cy="777686"/>
          </a:xfrm>
        </p:spPr>
        <p:txBody>
          <a:bodyPr/>
          <a:lstStyle>
            <a:lvl1pPr>
              <a:defRPr>
                <a:solidFill>
                  <a:schemeClr val="accent3"/>
                </a:solidFill>
              </a:defRPr>
            </a:lvl1pPr>
          </a:lstStyle>
          <a:p>
            <a:r>
              <a:rPr lang="en-US"/>
              <a:t>Click to edit Master title style</a:t>
            </a:r>
            <a:endParaRPr lang="en-US" dirty="0"/>
          </a:p>
        </p:txBody>
      </p:sp>
      <p:sp>
        <p:nvSpPr>
          <p:cNvPr id="8" name="Suorakulmio 7"/>
          <p:cNvSpPr/>
          <p:nvPr userDrawn="1"/>
        </p:nvSpPr>
        <p:spPr>
          <a:xfrm>
            <a:off x="395536" y="6739949"/>
            <a:ext cx="8352928" cy="145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9" name="Sisällön paikkamerkki 2"/>
          <p:cNvSpPr>
            <a:spLocks noGrp="1"/>
          </p:cNvSpPr>
          <p:nvPr>
            <p:ph idx="1"/>
          </p:nvPr>
        </p:nvSpPr>
        <p:spPr>
          <a:xfrm>
            <a:off x="755576" y="3342590"/>
            <a:ext cx="7632848" cy="432048"/>
          </a:xfrm>
        </p:spPr>
        <p:txBody>
          <a:bodyPr/>
          <a:lstStyle>
            <a:lvl1pPr marL="0" indent="0">
              <a:buFontTx/>
              <a:buNone/>
              <a:defRPr sz="1800" i="0">
                <a:solidFill>
                  <a:srgbClr val="FFFFFF"/>
                </a:solidFill>
              </a:defRPr>
            </a:lvl1pPr>
            <a:lvl2pPr marL="361950" indent="0">
              <a:buFontTx/>
              <a:buNone/>
              <a:defRPr>
                <a:solidFill>
                  <a:srgbClr val="FFFFFF"/>
                </a:solidFill>
              </a:defRPr>
            </a:lvl2pPr>
            <a:lvl3pPr marL="806450" indent="0">
              <a:buFontTx/>
              <a:buNone/>
              <a:defRPr>
                <a:solidFill>
                  <a:srgbClr val="FFFFFF"/>
                </a:solidFill>
              </a:defRPr>
            </a:lvl3pPr>
            <a:lvl4pPr marL="1163638" indent="0">
              <a:buFontTx/>
              <a:buNone/>
              <a:defRPr>
                <a:solidFill>
                  <a:srgbClr val="FFFFFF"/>
                </a:solidFill>
              </a:defRPr>
            </a:lvl4pPr>
            <a:lvl5pPr marL="1517650" indent="0">
              <a:buFontTx/>
              <a:buNone/>
              <a:defRPr>
                <a:solidFill>
                  <a:srgbClr val="FFFFFF"/>
                </a:solidFill>
              </a:defRPr>
            </a:lvl5pPr>
          </a:lstStyle>
          <a:p>
            <a:pPr lvl="0"/>
            <a:r>
              <a:rPr lang="en-US"/>
              <a:t>Edit Master text styles</a:t>
            </a:r>
          </a:p>
        </p:txBody>
      </p:sp>
      <p:sp>
        <p:nvSpPr>
          <p:cNvPr id="11"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defRPr>
            </a:lvl1pPr>
          </a:lstStyle>
          <a:p>
            <a:pPr>
              <a:defRPr/>
            </a:pPr>
            <a:fld id="{53FCBABD-41D0-47C6-BEE8-5256A0303ED7}" type="datetime1">
              <a:rPr lang="fi-FI" smtClean="0"/>
              <a:pPr>
                <a:defRPr/>
              </a:pPr>
              <a:t>5.1.2026</a:t>
            </a:fld>
            <a:endParaRPr lang="fi-FI" dirty="0"/>
          </a:p>
        </p:txBody>
      </p:sp>
      <p:sp>
        <p:nvSpPr>
          <p:cNvPr id="12"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defRPr>
            </a:lvl1pPr>
          </a:lstStyle>
          <a:p>
            <a:pPr>
              <a:defRPr/>
            </a:pPr>
            <a:r>
              <a:rPr lang="fi-FI" dirty="0"/>
              <a:t>Esityksen nimi / Tekijä</a:t>
            </a:r>
          </a:p>
        </p:txBody>
      </p:sp>
      <p:sp>
        <p:nvSpPr>
          <p:cNvPr id="13"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9AC9C5E4-DD34-409E-9E11-89682544FB1A}" type="slidenum">
              <a:rPr lang="fi-FI" smtClean="0"/>
              <a:pPr>
                <a:defRPr/>
              </a:pPr>
              <a:t>‹#›</a:t>
            </a:fld>
            <a:endParaRPr lang="fi-FI" dirty="0"/>
          </a:p>
        </p:txBody>
      </p:sp>
    </p:spTree>
    <p:extLst>
      <p:ext uri="{BB962C8B-B14F-4D97-AF65-F5344CB8AC3E}">
        <p14:creationId xmlns:p14="http://schemas.microsoft.com/office/powerpoint/2010/main" val="246364375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Välilehti harmaa">
    <p:spTree>
      <p:nvGrpSpPr>
        <p:cNvPr id="1" name=""/>
        <p:cNvGrpSpPr/>
        <p:nvPr/>
      </p:nvGrpSpPr>
      <p:grpSpPr>
        <a:xfrm>
          <a:off x="0" y="0"/>
          <a:ext cx="0" cy="0"/>
          <a:chOff x="0" y="0"/>
          <a:chExt cx="0" cy="0"/>
        </a:xfrm>
      </p:grpSpPr>
      <p:sp>
        <p:nvSpPr>
          <p:cNvPr id="7" name="Suorakulmio 6"/>
          <p:cNvSpPr/>
          <p:nvPr userDrawn="1"/>
        </p:nvSpPr>
        <p:spPr>
          <a:xfrm>
            <a:off x="395536" y="491074"/>
            <a:ext cx="8352928" cy="5616624"/>
          </a:xfrm>
          <a:prstGeom prst="rect">
            <a:avLst/>
          </a:prstGeom>
          <a:solidFill>
            <a:schemeClr val="bg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solidFill>
                <a:srgbClr val="FFFFFF"/>
              </a:solidFill>
            </a:endParaRPr>
          </a:p>
        </p:txBody>
      </p:sp>
      <p:sp>
        <p:nvSpPr>
          <p:cNvPr id="2" name="Otsikko 1"/>
          <p:cNvSpPr>
            <a:spLocks noGrp="1"/>
          </p:cNvSpPr>
          <p:nvPr>
            <p:ph type="title"/>
          </p:nvPr>
        </p:nvSpPr>
        <p:spPr>
          <a:xfrm>
            <a:off x="755576" y="2564904"/>
            <a:ext cx="7632848" cy="777686"/>
          </a:xfrm>
        </p:spPr>
        <p:txBody>
          <a:bodyPr/>
          <a:lstStyle>
            <a:lvl1pPr>
              <a:defRPr>
                <a:solidFill>
                  <a:schemeClr val="accent3"/>
                </a:solidFill>
              </a:defRPr>
            </a:lvl1pPr>
          </a:lstStyle>
          <a:p>
            <a:r>
              <a:rPr lang="en-US"/>
              <a:t>Click to edit Master title style</a:t>
            </a:r>
            <a:endParaRPr lang="en-US" dirty="0"/>
          </a:p>
        </p:txBody>
      </p:sp>
      <p:sp>
        <p:nvSpPr>
          <p:cNvPr id="8" name="Suorakulmio 7"/>
          <p:cNvSpPr/>
          <p:nvPr userDrawn="1"/>
        </p:nvSpPr>
        <p:spPr>
          <a:xfrm>
            <a:off x="395536" y="6739949"/>
            <a:ext cx="8352928" cy="145435"/>
          </a:xfrm>
          <a:prstGeom prst="rect">
            <a:avLst/>
          </a:prstGeom>
          <a:solidFill>
            <a:srgbClr val="6A6A6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10" name="Sisällön paikkamerkki 2"/>
          <p:cNvSpPr>
            <a:spLocks noGrp="1"/>
          </p:cNvSpPr>
          <p:nvPr>
            <p:ph idx="1"/>
          </p:nvPr>
        </p:nvSpPr>
        <p:spPr>
          <a:xfrm>
            <a:off x="755576" y="3342590"/>
            <a:ext cx="7632848" cy="432048"/>
          </a:xfrm>
        </p:spPr>
        <p:txBody>
          <a:bodyPr/>
          <a:lstStyle>
            <a:lvl1pPr marL="0" indent="0">
              <a:buFontTx/>
              <a:buNone/>
              <a:defRPr sz="1800" i="0">
                <a:solidFill>
                  <a:srgbClr val="FFFFFF"/>
                </a:solidFill>
              </a:defRPr>
            </a:lvl1pPr>
            <a:lvl2pPr marL="361950" indent="0">
              <a:buFontTx/>
              <a:buNone/>
              <a:defRPr>
                <a:solidFill>
                  <a:srgbClr val="FFFFFF"/>
                </a:solidFill>
              </a:defRPr>
            </a:lvl2pPr>
            <a:lvl3pPr marL="806450" indent="0">
              <a:buFontTx/>
              <a:buNone/>
              <a:defRPr>
                <a:solidFill>
                  <a:srgbClr val="FFFFFF"/>
                </a:solidFill>
              </a:defRPr>
            </a:lvl3pPr>
            <a:lvl4pPr marL="1163638" indent="0">
              <a:buFontTx/>
              <a:buNone/>
              <a:defRPr>
                <a:solidFill>
                  <a:srgbClr val="FFFFFF"/>
                </a:solidFill>
              </a:defRPr>
            </a:lvl4pPr>
            <a:lvl5pPr marL="1517650" indent="0">
              <a:buFontTx/>
              <a:buNone/>
              <a:defRPr>
                <a:solidFill>
                  <a:srgbClr val="FFFFFF"/>
                </a:solidFill>
              </a:defRPr>
            </a:lvl5pPr>
          </a:lstStyle>
          <a:p>
            <a:pPr lvl="0"/>
            <a:r>
              <a:rPr lang="en-US"/>
              <a:t>Edit Master text styles</a:t>
            </a:r>
          </a:p>
        </p:txBody>
      </p:sp>
      <p:sp>
        <p:nvSpPr>
          <p:cNvPr id="9"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defRPr>
            </a:lvl1pPr>
          </a:lstStyle>
          <a:p>
            <a:pPr>
              <a:defRPr/>
            </a:pPr>
            <a:fld id="{53FCBABD-41D0-47C6-BEE8-5256A0303ED7}" type="datetime1">
              <a:rPr lang="fi-FI" smtClean="0"/>
              <a:pPr>
                <a:defRPr/>
              </a:pPr>
              <a:t>5.1.2026</a:t>
            </a:fld>
            <a:endParaRPr lang="fi-FI" dirty="0"/>
          </a:p>
        </p:txBody>
      </p:sp>
      <p:sp>
        <p:nvSpPr>
          <p:cNvPr id="12"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defRPr>
            </a:lvl1pPr>
          </a:lstStyle>
          <a:p>
            <a:pPr>
              <a:defRPr/>
            </a:pPr>
            <a:r>
              <a:rPr lang="fi-FI" dirty="0"/>
              <a:t>Esityksen nimi / Tekijä</a:t>
            </a:r>
          </a:p>
        </p:txBody>
      </p:sp>
      <p:sp>
        <p:nvSpPr>
          <p:cNvPr id="13"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9AC9C5E4-DD34-409E-9E11-89682544FB1A}" type="slidenum">
              <a:rPr lang="fi-FI" smtClean="0"/>
              <a:pPr>
                <a:defRPr/>
              </a:pPr>
              <a:t>‹#›</a:t>
            </a:fld>
            <a:endParaRPr lang="fi-FI" dirty="0"/>
          </a:p>
        </p:txBody>
      </p:sp>
    </p:spTree>
    <p:extLst>
      <p:ext uri="{BB962C8B-B14F-4D97-AF65-F5344CB8AC3E}">
        <p14:creationId xmlns:p14="http://schemas.microsoft.com/office/powerpoint/2010/main" val="250459136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Välilehti vihreä">
    <p:spTree>
      <p:nvGrpSpPr>
        <p:cNvPr id="1" name=""/>
        <p:cNvGrpSpPr/>
        <p:nvPr/>
      </p:nvGrpSpPr>
      <p:grpSpPr>
        <a:xfrm>
          <a:off x="0" y="0"/>
          <a:ext cx="0" cy="0"/>
          <a:chOff x="0" y="0"/>
          <a:chExt cx="0" cy="0"/>
        </a:xfrm>
      </p:grpSpPr>
      <p:sp>
        <p:nvSpPr>
          <p:cNvPr id="7" name="Suorakulmio 6"/>
          <p:cNvSpPr/>
          <p:nvPr userDrawn="1"/>
        </p:nvSpPr>
        <p:spPr>
          <a:xfrm>
            <a:off x="395536" y="491074"/>
            <a:ext cx="8352928" cy="561662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2" name="Otsikko 1"/>
          <p:cNvSpPr>
            <a:spLocks noGrp="1"/>
          </p:cNvSpPr>
          <p:nvPr>
            <p:ph type="title"/>
          </p:nvPr>
        </p:nvSpPr>
        <p:spPr>
          <a:xfrm>
            <a:off x="755576" y="2564904"/>
            <a:ext cx="7632848" cy="777686"/>
          </a:xfrm>
        </p:spPr>
        <p:txBody>
          <a:bodyPr/>
          <a:lstStyle>
            <a:lvl1pPr>
              <a:defRPr>
                <a:solidFill>
                  <a:schemeClr val="accent3"/>
                </a:solidFill>
              </a:defRPr>
            </a:lvl1pPr>
          </a:lstStyle>
          <a:p>
            <a:r>
              <a:rPr lang="en-US"/>
              <a:t>Click to edit Master title style</a:t>
            </a:r>
            <a:endParaRPr lang="en-US" dirty="0"/>
          </a:p>
        </p:txBody>
      </p:sp>
      <p:sp>
        <p:nvSpPr>
          <p:cNvPr id="4" name="Rectangle 4"/>
          <p:cNvSpPr>
            <a:spLocks noGrp="1" noChangeArrowheads="1"/>
          </p:cNvSpPr>
          <p:nvPr>
            <p:ph type="dt" sz="half" idx="10"/>
          </p:nvPr>
        </p:nvSpPr>
        <p:spPr>
          <a:xfrm>
            <a:off x="7488238" y="6272344"/>
            <a:ext cx="874712" cy="250825"/>
          </a:xfrm>
          <a:prstGeom prst="rect">
            <a:avLst/>
          </a:prstGeom>
          <a:ln/>
        </p:spPr>
        <p:txBody>
          <a:bodyPr/>
          <a:lstStyle>
            <a:lvl1pPr>
              <a:defRPr/>
            </a:lvl1pPr>
          </a:lstStyle>
          <a:p>
            <a:pPr>
              <a:defRPr/>
            </a:pPr>
            <a:fld id="{2A08FCEB-0D14-448D-BA4B-B8F5B0DBD2BD}" type="datetime1">
              <a:rPr lang="fi-FI"/>
              <a:pPr>
                <a:defRPr/>
              </a:pPr>
              <a:t>5.1.2026</a:t>
            </a:fld>
            <a:endParaRPr lang="fi-FI"/>
          </a:p>
        </p:txBody>
      </p:sp>
      <p:sp>
        <p:nvSpPr>
          <p:cNvPr id="5" name="Rectangle 5"/>
          <p:cNvSpPr>
            <a:spLocks noGrp="1" noChangeArrowheads="1"/>
          </p:cNvSpPr>
          <p:nvPr>
            <p:ph type="ftr" sz="quarter" idx="11"/>
          </p:nvPr>
        </p:nvSpPr>
        <p:spPr>
          <a:xfrm>
            <a:off x="3052765" y="6272344"/>
            <a:ext cx="4435475" cy="250825"/>
          </a:xfrm>
          <a:prstGeom prst="rect">
            <a:avLst/>
          </a:prstGeom>
          <a:ln/>
        </p:spPr>
        <p:txBody>
          <a:bodyPr/>
          <a:lstStyle>
            <a:lvl1pPr>
              <a:defRPr/>
            </a:lvl1pPr>
          </a:lstStyle>
          <a:p>
            <a:pPr>
              <a:defRPr/>
            </a:pPr>
            <a:r>
              <a:rPr lang="fi-FI"/>
              <a:t>Esityksen nimi / Tekijä</a:t>
            </a:r>
          </a:p>
        </p:txBody>
      </p:sp>
      <p:sp>
        <p:nvSpPr>
          <p:cNvPr id="6" name="Rectangle 6"/>
          <p:cNvSpPr>
            <a:spLocks noGrp="1" noChangeArrowheads="1"/>
          </p:cNvSpPr>
          <p:nvPr>
            <p:ph type="sldNum" sz="quarter" idx="12"/>
          </p:nvPr>
        </p:nvSpPr>
        <p:spPr>
          <a:xfrm>
            <a:off x="8351838" y="6257521"/>
            <a:ext cx="360362" cy="250825"/>
          </a:xfrm>
          <a:prstGeom prst="rect">
            <a:avLst/>
          </a:prstGeom>
          <a:ln/>
        </p:spPr>
        <p:txBody>
          <a:bodyPr/>
          <a:lstStyle>
            <a:lvl1pPr>
              <a:defRPr/>
            </a:lvl1pPr>
          </a:lstStyle>
          <a:p>
            <a:pPr>
              <a:defRPr/>
            </a:pPr>
            <a:fld id="{A6AE68D6-3022-4724-B45D-44A0B3B7D63E}" type="slidenum">
              <a:rPr lang="fi-FI"/>
              <a:pPr>
                <a:defRPr/>
              </a:pPr>
              <a:t>‹#›</a:t>
            </a:fld>
            <a:endParaRPr lang="fi-FI"/>
          </a:p>
        </p:txBody>
      </p:sp>
      <p:sp>
        <p:nvSpPr>
          <p:cNvPr id="8" name="Suorakulmio 7"/>
          <p:cNvSpPr/>
          <p:nvPr userDrawn="1"/>
        </p:nvSpPr>
        <p:spPr>
          <a:xfrm>
            <a:off x="395536" y="6739949"/>
            <a:ext cx="8352928" cy="145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9" name="Sisällön paikkamerkki 2"/>
          <p:cNvSpPr>
            <a:spLocks noGrp="1"/>
          </p:cNvSpPr>
          <p:nvPr>
            <p:ph idx="1"/>
          </p:nvPr>
        </p:nvSpPr>
        <p:spPr>
          <a:xfrm>
            <a:off x="755576" y="3342590"/>
            <a:ext cx="7632848" cy="432048"/>
          </a:xfrm>
        </p:spPr>
        <p:txBody>
          <a:bodyPr/>
          <a:lstStyle>
            <a:lvl1pPr marL="0" indent="0">
              <a:buFontTx/>
              <a:buNone/>
              <a:defRPr sz="1800" i="0">
                <a:solidFill>
                  <a:srgbClr val="FFFFFF"/>
                </a:solidFill>
              </a:defRPr>
            </a:lvl1pPr>
            <a:lvl2pPr marL="361950" indent="0">
              <a:buFontTx/>
              <a:buNone/>
              <a:defRPr>
                <a:solidFill>
                  <a:srgbClr val="FFFFFF"/>
                </a:solidFill>
              </a:defRPr>
            </a:lvl2pPr>
            <a:lvl3pPr marL="806450" indent="0">
              <a:buFontTx/>
              <a:buNone/>
              <a:defRPr>
                <a:solidFill>
                  <a:srgbClr val="FFFFFF"/>
                </a:solidFill>
              </a:defRPr>
            </a:lvl3pPr>
            <a:lvl4pPr marL="1163638" indent="0">
              <a:buFontTx/>
              <a:buNone/>
              <a:defRPr>
                <a:solidFill>
                  <a:srgbClr val="FFFFFF"/>
                </a:solidFill>
              </a:defRPr>
            </a:lvl4pPr>
            <a:lvl5pPr marL="1517650" indent="0">
              <a:buFontTx/>
              <a:buNone/>
              <a:defRPr>
                <a:solidFill>
                  <a:srgbClr val="FFFFFF"/>
                </a:solidFill>
              </a:defRPr>
            </a:lvl5pPr>
          </a:lstStyle>
          <a:p>
            <a:pPr lvl="0"/>
            <a:r>
              <a:rPr lang="en-US"/>
              <a:t>Edit Master text styles</a:t>
            </a:r>
          </a:p>
        </p:txBody>
      </p:sp>
    </p:spTree>
    <p:extLst>
      <p:ext uri="{BB962C8B-B14F-4D97-AF65-F5344CB8AC3E}">
        <p14:creationId xmlns:p14="http://schemas.microsoft.com/office/powerpoint/2010/main" val="376350604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Lopetus">
    <p:spTree>
      <p:nvGrpSpPr>
        <p:cNvPr id="1" name=""/>
        <p:cNvGrpSpPr/>
        <p:nvPr/>
      </p:nvGrpSpPr>
      <p:grpSpPr>
        <a:xfrm>
          <a:off x="0" y="0"/>
          <a:ext cx="0" cy="0"/>
          <a:chOff x="0" y="0"/>
          <a:chExt cx="0" cy="0"/>
        </a:xfrm>
      </p:grpSpPr>
      <p:sp>
        <p:nvSpPr>
          <p:cNvPr id="13" name="Suorakulmio 12"/>
          <p:cNvSpPr/>
          <p:nvPr userDrawn="1"/>
        </p:nvSpPr>
        <p:spPr>
          <a:xfrm>
            <a:off x="395536" y="6739949"/>
            <a:ext cx="8352928" cy="1454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Tree>
    <p:extLst>
      <p:ext uri="{BB962C8B-B14F-4D97-AF65-F5344CB8AC3E}">
        <p14:creationId xmlns:p14="http://schemas.microsoft.com/office/powerpoint/2010/main" val="2747455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lvl1pPr>
              <a:defRPr/>
            </a:lvl1pPr>
          </a:lstStyle>
          <a:p>
            <a:r>
              <a:rPr lang="fi-FI"/>
              <a:t>Muokkaa perustyyl. napsautt.</a:t>
            </a:r>
            <a:endParaRPr lang="en-US"/>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9C3A8C5D-C795-4D3D-8605-EA2DA9A06F7C}" type="datetime1">
              <a:rPr lang="fi-FI" smtClean="0"/>
              <a:pPr>
                <a:defRPr/>
              </a:pPr>
              <a:t>5.1.2026</a:t>
            </a:fld>
            <a:endParaRPr lang="fi-FI"/>
          </a:p>
        </p:txBody>
      </p:sp>
      <p:sp>
        <p:nvSpPr>
          <p:cNvPr id="8"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9" name="Rectangle 6"/>
          <p:cNvSpPr>
            <a:spLocks noGrp="1" noChangeArrowheads="1"/>
          </p:cNvSpPr>
          <p:nvPr>
            <p:ph type="sldNum" sz="quarter" idx="12"/>
          </p:nvPr>
        </p:nvSpPr>
        <p:spPr>
          <a:ln/>
        </p:spPr>
        <p:txBody>
          <a:bodyPr/>
          <a:lstStyle>
            <a:lvl1pPr>
              <a:defRPr/>
            </a:lvl1pPr>
          </a:lstStyle>
          <a:p>
            <a:pPr>
              <a:defRPr/>
            </a:pPr>
            <a:fld id="{21D8AEB1-10FF-46E2-BBD0-079DB9E445FF}" type="slidenum">
              <a:rPr lang="fi-FI"/>
              <a:pPr>
                <a:defRPr/>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CD295828-636A-4E33-BFA5-0BD37836E159}" type="datetime1">
              <a:rPr lang="fi-FI" smtClean="0"/>
              <a:pPr>
                <a:defRPr/>
              </a:pPr>
              <a:t>5.1.2026</a:t>
            </a:fld>
            <a:endParaRPr lang="fi-FI"/>
          </a:p>
        </p:txBody>
      </p:sp>
      <p:sp>
        <p:nvSpPr>
          <p:cNvPr id="4"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5" name="Rectangle 6"/>
          <p:cNvSpPr>
            <a:spLocks noGrp="1" noChangeArrowheads="1"/>
          </p:cNvSpPr>
          <p:nvPr>
            <p:ph type="sldNum" sz="quarter" idx="12"/>
          </p:nvPr>
        </p:nvSpPr>
        <p:spPr>
          <a:ln/>
        </p:spPr>
        <p:txBody>
          <a:bodyPr/>
          <a:lstStyle>
            <a:lvl1pPr>
              <a:defRPr/>
            </a:lvl1pPr>
          </a:lstStyle>
          <a:p>
            <a:pPr>
              <a:defRPr/>
            </a:pPr>
            <a:fld id="{D3849C67-A53A-4A3D-93A5-9D79179F8D46}" type="slidenum">
              <a:rPr lang="fi-FI"/>
              <a:pPr>
                <a:defRPr/>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A0D3C758-627B-462A-8AA7-F36243164C94}" type="datetime1">
              <a:rPr lang="fi-FI" smtClean="0"/>
              <a:pPr>
                <a:defRPr/>
              </a:pPr>
              <a:t>5.1.2026</a:t>
            </a:fld>
            <a:endParaRPr lang="fi-FI"/>
          </a:p>
        </p:txBody>
      </p:sp>
      <p:sp>
        <p:nvSpPr>
          <p:cNvPr id="3"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4" name="Rectangle 6"/>
          <p:cNvSpPr>
            <a:spLocks noGrp="1" noChangeArrowheads="1"/>
          </p:cNvSpPr>
          <p:nvPr>
            <p:ph type="sldNum" sz="quarter" idx="12"/>
          </p:nvPr>
        </p:nvSpPr>
        <p:spPr>
          <a:ln/>
        </p:spPr>
        <p:txBody>
          <a:bodyPr/>
          <a:lstStyle>
            <a:lvl1pPr>
              <a:defRPr/>
            </a:lvl1pPr>
          </a:lstStyle>
          <a:p>
            <a:pPr>
              <a:defRPr/>
            </a:pPr>
            <a:fld id="{4A0CC66A-43CB-46D5-8E74-C88993F35FC7}" type="slidenum">
              <a:rPr lang="fi-FI"/>
              <a:pPr>
                <a:defRPr/>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 napsautt.</a:t>
            </a:r>
            <a:endParaRPr lang="en-US"/>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a:defRPr/>
            </a:pPr>
            <a:fld id="{CE4FA6AC-35E8-42D5-A66A-EBEB3136C23C}" type="datetime1">
              <a:rPr lang="fi-FI" smtClean="0"/>
              <a:pPr>
                <a:defRPr/>
              </a:pPr>
              <a:t>5.1.2026</a:t>
            </a:fld>
            <a:endParaRPr lang="fi-FI"/>
          </a:p>
        </p:txBody>
      </p:sp>
      <p:sp>
        <p:nvSpPr>
          <p:cNvPr id="6"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7" name="Rectangle 6"/>
          <p:cNvSpPr>
            <a:spLocks noGrp="1" noChangeArrowheads="1"/>
          </p:cNvSpPr>
          <p:nvPr>
            <p:ph type="sldNum" sz="quarter" idx="12"/>
          </p:nvPr>
        </p:nvSpPr>
        <p:spPr>
          <a:ln/>
        </p:spPr>
        <p:txBody>
          <a:bodyPr/>
          <a:lstStyle>
            <a:lvl1pPr>
              <a:defRPr/>
            </a:lvl1pPr>
          </a:lstStyle>
          <a:p>
            <a:pPr>
              <a:defRPr/>
            </a:pPr>
            <a:fld id="{22DDFC26-AFC1-4E0C-BB33-03A4D4B45F1B}" type="slidenum">
              <a:rPr lang="fi-FI"/>
              <a:pPr>
                <a:defRPr/>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 napsautt.</a:t>
            </a:r>
            <a:endParaRPr lang="en-US"/>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a:defRPr/>
            </a:pPr>
            <a:fld id="{13D33969-A6AF-4020-BAE5-94FAAF1D9AC8}" type="datetime1">
              <a:rPr lang="fi-FI" smtClean="0"/>
              <a:pPr>
                <a:defRPr/>
              </a:pPr>
              <a:t>5.1.2026</a:t>
            </a:fld>
            <a:endParaRPr lang="fi-FI"/>
          </a:p>
        </p:txBody>
      </p:sp>
      <p:sp>
        <p:nvSpPr>
          <p:cNvPr id="6" name="Rectangle 5"/>
          <p:cNvSpPr>
            <a:spLocks noGrp="1" noChangeArrowheads="1"/>
          </p:cNvSpPr>
          <p:nvPr>
            <p:ph type="ftr" sz="quarter" idx="11"/>
          </p:nvPr>
        </p:nvSpPr>
        <p:spPr>
          <a:ln/>
        </p:spPr>
        <p:txBody>
          <a:bodyPr/>
          <a:lstStyle>
            <a:lvl1pPr>
              <a:defRPr/>
            </a:lvl1pPr>
          </a:lstStyle>
          <a:p>
            <a:pPr>
              <a:defRPr/>
            </a:pPr>
            <a:r>
              <a:rPr lang="fi-FI"/>
              <a:t>Kirsi Konttinen</a:t>
            </a:r>
          </a:p>
        </p:txBody>
      </p:sp>
      <p:sp>
        <p:nvSpPr>
          <p:cNvPr id="7" name="Rectangle 6"/>
          <p:cNvSpPr>
            <a:spLocks noGrp="1" noChangeArrowheads="1"/>
          </p:cNvSpPr>
          <p:nvPr>
            <p:ph type="sldNum" sz="quarter" idx="12"/>
          </p:nvPr>
        </p:nvSpPr>
        <p:spPr>
          <a:ln/>
        </p:spPr>
        <p:txBody>
          <a:bodyPr/>
          <a:lstStyle>
            <a:lvl1pPr>
              <a:defRPr/>
            </a:lvl1pPr>
          </a:lstStyle>
          <a:p>
            <a:pPr>
              <a:defRPr/>
            </a:pPr>
            <a:fld id="{70E83F11-5715-4C3C-B3A7-47EF1C6AFC38}" type="slidenum">
              <a:rPr lang="fi-FI"/>
              <a:pPr>
                <a:defRPr/>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46.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theme" Target="../theme/theme3.xml"/><Relationship Id="rId5" Type="http://schemas.openxmlformats.org/officeDocument/2006/relationships/slideLayout" Target="../slideLayouts/slideLayout27.xml"/><Relationship Id="rId4" Type="http://schemas.openxmlformats.org/officeDocument/2006/relationships/slideLayout" Target="../slideLayouts/slideLayout26.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29.xml"/><Relationship Id="rId1" Type="http://schemas.openxmlformats.org/officeDocument/2006/relationships/slideLayout" Target="../slideLayouts/slideLayout28.xml"/><Relationship Id="rId4" Type="http://schemas.openxmlformats.org/officeDocument/2006/relationships/image" Target="../media/image4.emf"/></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slideLayout" Target="../slideLayouts/slideLayout31.xml"/><Relationship Id="rId1" Type="http://schemas.openxmlformats.org/officeDocument/2006/relationships/slideLayout" Target="../slideLayouts/slideLayout30.xml"/><Relationship Id="rId5" Type="http://schemas.openxmlformats.org/officeDocument/2006/relationships/theme" Target="../theme/theme5.xml"/><Relationship Id="rId4" Type="http://schemas.openxmlformats.org/officeDocument/2006/relationships/slideLayout" Target="../slideLayouts/slideLayout33.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34.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37.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theme" Target="../theme/theme7.xml"/><Relationship Id="rId5" Type="http://schemas.openxmlformats.org/officeDocument/2006/relationships/slideLayout" Target="../slideLayouts/slideLayout39.xml"/><Relationship Id="rId4" Type="http://schemas.openxmlformats.org/officeDocument/2006/relationships/slideLayout" Target="../slideLayouts/slideLayout38.xml"/></Relationships>
</file>

<file path=ppt/slideMasters/_rels/slideMaster8.xml.rels><?xml version="1.0" encoding="UTF-8" standalone="yes"?>
<Relationships xmlns="http://schemas.openxmlformats.org/package/2006/relationships"><Relationship Id="rId3" Type="http://schemas.openxmlformats.org/officeDocument/2006/relationships/theme" Target="../theme/theme8.xml"/><Relationship Id="rId2" Type="http://schemas.openxmlformats.org/officeDocument/2006/relationships/slideLayout" Target="../slideLayouts/slideLayout41.xml"/><Relationship Id="rId1" Type="http://schemas.openxmlformats.org/officeDocument/2006/relationships/slideLayout" Target="../slideLayouts/slideLayout40.xml"/><Relationship Id="rId4" Type="http://schemas.openxmlformats.org/officeDocument/2006/relationships/image" Target="../media/image4.emf"/></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44.xml"/><Relationship Id="rId2" Type="http://schemas.openxmlformats.org/officeDocument/2006/relationships/slideLayout" Target="../slideLayouts/slideLayout43.xml"/><Relationship Id="rId1" Type="http://schemas.openxmlformats.org/officeDocument/2006/relationships/slideLayout" Target="../slideLayouts/slideLayout42.xml"/><Relationship Id="rId5" Type="http://schemas.openxmlformats.org/officeDocument/2006/relationships/theme" Target="../theme/theme9.xml"/><Relationship Id="rId4"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719138" y="657225"/>
            <a:ext cx="7993062" cy="10080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i-FI"/>
              <a:t>Click to edit Master title style</a:t>
            </a:r>
          </a:p>
        </p:txBody>
      </p:sp>
      <p:sp>
        <p:nvSpPr>
          <p:cNvPr id="14339" name="Rectangle 3"/>
          <p:cNvSpPr>
            <a:spLocks noGrp="1" noChangeArrowheads="1"/>
          </p:cNvSpPr>
          <p:nvPr>
            <p:ph type="body" idx="1"/>
          </p:nvPr>
        </p:nvSpPr>
        <p:spPr bwMode="auto">
          <a:xfrm>
            <a:off x="719138" y="1844675"/>
            <a:ext cx="7993062" cy="4176713"/>
          </a:xfrm>
          <a:prstGeom prst="rect">
            <a:avLst/>
          </a:prstGeom>
          <a:noFill/>
          <a:ln w="9525">
            <a:noFill/>
            <a:miter lim="800000"/>
            <a:headEnd/>
            <a:tailEnd/>
          </a:ln>
        </p:spPr>
        <p:txBody>
          <a:bodyPr vert="horz" wrap="square" lIns="91440" tIns="45720" rIns="90000" bIns="45720" numCol="1" anchor="t" anchorCtr="0" compatLnSpc="1">
            <a:prstTxWarp prst="textNoShape">
              <a:avLst/>
            </a:prstTxWarp>
          </a:body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p>
        </p:txBody>
      </p:sp>
      <p:sp>
        <p:nvSpPr>
          <p:cNvPr id="90116" name="Rectangle 4"/>
          <p:cNvSpPr>
            <a:spLocks noGrp="1" noChangeArrowheads="1"/>
          </p:cNvSpPr>
          <p:nvPr>
            <p:ph type="dt" sz="half" idx="2"/>
          </p:nvPr>
        </p:nvSpPr>
        <p:spPr bwMode="auto">
          <a:xfrm>
            <a:off x="7488238" y="6381750"/>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cs typeface="+mn-cs"/>
              </a:defRPr>
            </a:lvl1pPr>
          </a:lstStyle>
          <a:p>
            <a:pPr>
              <a:defRPr/>
            </a:pPr>
            <a:fld id="{44399280-EEE9-4C73-ACFC-B31BDB30869C}" type="datetime1">
              <a:rPr lang="fi-FI" smtClean="0"/>
              <a:pPr>
                <a:defRPr/>
              </a:pPr>
              <a:t>5.1.2026</a:t>
            </a:fld>
            <a:endParaRPr lang="fi-FI"/>
          </a:p>
        </p:txBody>
      </p:sp>
      <p:sp>
        <p:nvSpPr>
          <p:cNvPr id="90117" name="Rectangle 5"/>
          <p:cNvSpPr>
            <a:spLocks noGrp="1" noChangeArrowheads="1"/>
          </p:cNvSpPr>
          <p:nvPr>
            <p:ph type="ftr" sz="quarter" idx="3"/>
          </p:nvPr>
        </p:nvSpPr>
        <p:spPr bwMode="auto">
          <a:xfrm>
            <a:off x="3052763" y="6381750"/>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cs typeface="+mn-cs"/>
              </a:defRPr>
            </a:lvl1pPr>
          </a:lstStyle>
          <a:p>
            <a:pPr>
              <a:defRPr/>
            </a:pPr>
            <a:r>
              <a:rPr lang="fi-FI"/>
              <a:t>Kirsi Konttinen</a:t>
            </a:r>
          </a:p>
        </p:txBody>
      </p:sp>
      <p:sp>
        <p:nvSpPr>
          <p:cNvPr id="90118" name="Rectangle 6"/>
          <p:cNvSpPr>
            <a:spLocks noGrp="1" noChangeArrowheads="1"/>
          </p:cNvSpPr>
          <p:nvPr>
            <p:ph type="sldNum" sz="quarter" idx="4"/>
          </p:nvPr>
        </p:nvSpPr>
        <p:spPr bwMode="auto">
          <a:xfrm>
            <a:off x="8351838" y="6381750"/>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300" b="1">
                <a:latin typeface="Arial" charset="0"/>
                <a:cs typeface="+mn-cs"/>
              </a:defRPr>
            </a:lvl1pPr>
          </a:lstStyle>
          <a:p>
            <a:pPr>
              <a:defRPr/>
            </a:pPr>
            <a:fld id="{8695D032-2F8E-473C-B502-A2D57B044F37}" type="slidenum">
              <a:rPr lang="fi-FI"/>
              <a:pPr>
                <a:defRPr/>
              </a:pPr>
              <a:t>‹#›</a:t>
            </a:fld>
            <a:endParaRPr lang="fi-FI"/>
          </a:p>
        </p:txBody>
      </p:sp>
      <p:sp>
        <p:nvSpPr>
          <p:cNvPr id="90119" name="Rectangle 7"/>
          <p:cNvSpPr>
            <a:spLocks noChangeArrowheads="1"/>
          </p:cNvSpPr>
          <p:nvPr/>
        </p:nvSpPr>
        <p:spPr bwMode="auto">
          <a:xfrm>
            <a:off x="431800" y="6075363"/>
            <a:ext cx="8277225" cy="53975"/>
          </a:xfrm>
          <a:prstGeom prst="rect">
            <a:avLst/>
          </a:prstGeom>
          <a:solidFill>
            <a:srgbClr val="92C9D7"/>
          </a:solidFill>
          <a:ln w="9525">
            <a:noFill/>
            <a:miter lim="800000"/>
            <a:headEnd/>
            <a:tailEnd/>
          </a:ln>
          <a:effectLst/>
        </p:spPr>
        <p:txBody>
          <a:bodyPr wrap="none" anchor="ctr"/>
          <a:lstStyle/>
          <a:p>
            <a:pPr>
              <a:defRPr/>
            </a:pPr>
            <a:endParaRPr lang="en-US">
              <a:cs typeface="+mn-cs"/>
            </a:endParaRPr>
          </a:p>
        </p:txBody>
      </p:sp>
      <p:sp>
        <p:nvSpPr>
          <p:cNvPr id="90121" name="Rectangle 9"/>
          <p:cNvSpPr>
            <a:spLocks noChangeArrowheads="1"/>
          </p:cNvSpPr>
          <p:nvPr/>
        </p:nvSpPr>
        <p:spPr bwMode="auto">
          <a:xfrm>
            <a:off x="431800" y="368300"/>
            <a:ext cx="8277225" cy="53975"/>
          </a:xfrm>
          <a:prstGeom prst="rect">
            <a:avLst/>
          </a:prstGeom>
          <a:solidFill>
            <a:srgbClr val="F17391"/>
          </a:solidFill>
          <a:ln w="9525">
            <a:noFill/>
            <a:miter lim="800000"/>
            <a:headEnd/>
            <a:tailEnd/>
          </a:ln>
          <a:effectLst/>
        </p:spPr>
        <p:txBody>
          <a:bodyPr wrap="none" anchor="ctr"/>
          <a:lstStyle/>
          <a:p>
            <a:pPr>
              <a:defRPr/>
            </a:pPr>
            <a:endParaRPr lang="en-US">
              <a:cs typeface="+mn-cs"/>
            </a:endParaRPr>
          </a:p>
        </p:txBody>
      </p:sp>
      <p:pic>
        <p:nvPicPr>
          <p:cNvPr id="14345" name="Kuva 9" descr="UEF_eng_vaaka_1_black.jpg"/>
          <p:cNvPicPr>
            <a:picLocks noChangeAspect="1"/>
          </p:cNvPicPr>
          <p:nvPr/>
        </p:nvPicPr>
        <p:blipFill>
          <a:blip r:embed="rId13" cstate="print"/>
          <a:srcRect/>
          <a:stretch>
            <a:fillRect/>
          </a:stretch>
        </p:blipFill>
        <p:spPr bwMode="auto">
          <a:xfrm>
            <a:off x="409575" y="6170613"/>
            <a:ext cx="1570038" cy="5302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8" r:id="rId1"/>
    <p:sldLayoutId id="2147483676" r:id="rId2"/>
    <p:sldLayoutId id="2147483675" r:id="rId3"/>
    <p:sldLayoutId id="2147483674" r:id="rId4"/>
    <p:sldLayoutId id="2147483673" r:id="rId5"/>
    <p:sldLayoutId id="2147483672" r:id="rId6"/>
    <p:sldLayoutId id="2147483671" r:id="rId7"/>
    <p:sldLayoutId id="2147483670" r:id="rId8"/>
    <p:sldLayoutId id="2147483669" r:id="rId9"/>
    <p:sldLayoutId id="2147483668" r:id="rId10"/>
    <p:sldLayoutId id="2147483667" r:id="rId11"/>
  </p:sldLayoutIdLst>
  <p:hf sldNum="0" hdr="0"/>
  <p:txStyles>
    <p:titleStyle>
      <a:lvl1pPr algn="l" rtl="0" eaLnBrk="0" fontAlgn="base" hangingPunct="0">
        <a:lnSpc>
          <a:spcPts val="3400"/>
        </a:lnSpc>
        <a:spcBef>
          <a:spcPct val="0"/>
        </a:spcBef>
        <a:spcAft>
          <a:spcPct val="0"/>
        </a:spcAft>
        <a:defRPr sz="2800" b="1">
          <a:solidFill>
            <a:schemeClr val="tx2"/>
          </a:solidFill>
          <a:latin typeface="+mj-lt"/>
          <a:ea typeface="+mj-ea"/>
          <a:cs typeface="+mj-cs"/>
        </a:defRPr>
      </a:lvl1pPr>
      <a:lvl2pPr algn="l" rtl="0" eaLnBrk="0" fontAlgn="base" hangingPunct="0">
        <a:lnSpc>
          <a:spcPts val="3400"/>
        </a:lnSpc>
        <a:spcBef>
          <a:spcPct val="0"/>
        </a:spcBef>
        <a:spcAft>
          <a:spcPct val="0"/>
        </a:spcAft>
        <a:defRPr sz="2800" b="1">
          <a:solidFill>
            <a:schemeClr val="tx2"/>
          </a:solidFill>
          <a:latin typeface="Palatino Linotype" pitchFamily="18" charset="0"/>
        </a:defRPr>
      </a:lvl2pPr>
      <a:lvl3pPr algn="l" rtl="0" eaLnBrk="0" fontAlgn="base" hangingPunct="0">
        <a:lnSpc>
          <a:spcPts val="3400"/>
        </a:lnSpc>
        <a:spcBef>
          <a:spcPct val="0"/>
        </a:spcBef>
        <a:spcAft>
          <a:spcPct val="0"/>
        </a:spcAft>
        <a:defRPr sz="2800" b="1">
          <a:solidFill>
            <a:schemeClr val="tx2"/>
          </a:solidFill>
          <a:latin typeface="Palatino Linotype" pitchFamily="18" charset="0"/>
        </a:defRPr>
      </a:lvl3pPr>
      <a:lvl4pPr algn="l" rtl="0" eaLnBrk="0" fontAlgn="base" hangingPunct="0">
        <a:lnSpc>
          <a:spcPts val="3400"/>
        </a:lnSpc>
        <a:spcBef>
          <a:spcPct val="0"/>
        </a:spcBef>
        <a:spcAft>
          <a:spcPct val="0"/>
        </a:spcAft>
        <a:defRPr sz="2800" b="1">
          <a:solidFill>
            <a:schemeClr val="tx2"/>
          </a:solidFill>
          <a:latin typeface="Palatino Linotype" pitchFamily="18" charset="0"/>
        </a:defRPr>
      </a:lvl4pPr>
      <a:lvl5pPr algn="l" rtl="0" eaLnBrk="0" fontAlgn="base" hangingPunct="0">
        <a:lnSpc>
          <a:spcPts val="3400"/>
        </a:lnSpc>
        <a:spcBef>
          <a:spcPct val="0"/>
        </a:spcBef>
        <a:spcAft>
          <a:spcPct val="0"/>
        </a:spcAft>
        <a:defRPr sz="2800" b="1">
          <a:solidFill>
            <a:schemeClr val="tx2"/>
          </a:solidFill>
          <a:latin typeface="Palatino Linotype" pitchFamily="18" charset="0"/>
        </a:defRPr>
      </a:lvl5pPr>
      <a:lvl6pPr marL="457200" algn="l" rtl="0" fontAlgn="base">
        <a:lnSpc>
          <a:spcPts val="3400"/>
        </a:lnSpc>
        <a:spcBef>
          <a:spcPct val="0"/>
        </a:spcBef>
        <a:spcAft>
          <a:spcPct val="0"/>
        </a:spcAft>
        <a:defRPr sz="2800" b="1">
          <a:solidFill>
            <a:schemeClr val="tx2"/>
          </a:solidFill>
          <a:latin typeface="Palatino Linotype" pitchFamily="18" charset="0"/>
        </a:defRPr>
      </a:lvl6pPr>
      <a:lvl7pPr marL="914400" algn="l" rtl="0" fontAlgn="base">
        <a:lnSpc>
          <a:spcPts val="3400"/>
        </a:lnSpc>
        <a:spcBef>
          <a:spcPct val="0"/>
        </a:spcBef>
        <a:spcAft>
          <a:spcPct val="0"/>
        </a:spcAft>
        <a:defRPr sz="2800" b="1">
          <a:solidFill>
            <a:schemeClr val="tx2"/>
          </a:solidFill>
          <a:latin typeface="Palatino Linotype" pitchFamily="18" charset="0"/>
        </a:defRPr>
      </a:lvl7pPr>
      <a:lvl8pPr marL="1371600" algn="l" rtl="0" fontAlgn="base">
        <a:lnSpc>
          <a:spcPts val="3400"/>
        </a:lnSpc>
        <a:spcBef>
          <a:spcPct val="0"/>
        </a:spcBef>
        <a:spcAft>
          <a:spcPct val="0"/>
        </a:spcAft>
        <a:defRPr sz="2800" b="1">
          <a:solidFill>
            <a:schemeClr val="tx2"/>
          </a:solidFill>
          <a:latin typeface="Palatino Linotype" pitchFamily="18" charset="0"/>
        </a:defRPr>
      </a:lvl8pPr>
      <a:lvl9pPr marL="1828800" algn="l" rtl="0" fontAlgn="base">
        <a:lnSpc>
          <a:spcPts val="3400"/>
        </a:lnSpc>
        <a:spcBef>
          <a:spcPct val="0"/>
        </a:spcBef>
        <a:spcAft>
          <a:spcPct val="0"/>
        </a:spcAft>
        <a:defRPr sz="2800" b="1">
          <a:solidFill>
            <a:schemeClr val="tx2"/>
          </a:solidFill>
          <a:latin typeface="Palatino Linotype" pitchFamily="18" charset="0"/>
        </a:defRPr>
      </a:lvl9pPr>
    </p:titleStyle>
    <p:bodyStyle>
      <a:lvl1pPr marL="182563" indent="-182563" algn="l" rtl="0" eaLnBrk="0" fontAlgn="base" hangingPunct="0">
        <a:spcBef>
          <a:spcPct val="0"/>
        </a:spcBef>
        <a:spcAft>
          <a:spcPct val="30000"/>
        </a:spcAft>
        <a:buChar char="•"/>
        <a:defRPr sz="2000">
          <a:solidFill>
            <a:schemeClr val="tx1"/>
          </a:solidFill>
          <a:latin typeface="+mn-lt"/>
          <a:ea typeface="+mn-ea"/>
          <a:cs typeface="+mn-cs"/>
        </a:defRPr>
      </a:lvl1pPr>
      <a:lvl2pPr marL="627063" indent="-265113" algn="l" rtl="0" eaLnBrk="0" fontAlgn="base" hangingPunct="0">
        <a:spcBef>
          <a:spcPct val="0"/>
        </a:spcBef>
        <a:spcAft>
          <a:spcPct val="30000"/>
        </a:spcAft>
        <a:buChar char="–"/>
        <a:defRPr>
          <a:solidFill>
            <a:schemeClr val="tx1"/>
          </a:solidFill>
          <a:latin typeface="+mn-lt"/>
        </a:defRPr>
      </a:lvl2pPr>
      <a:lvl3pPr marL="984250" indent="-177800" algn="l" rtl="0" eaLnBrk="0" fontAlgn="base" hangingPunct="0">
        <a:spcBef>
          <a:spcPct val="0"/>
        </a:spcBef>
        <a:spcAft>
          <a:spcPct val="30000"/>
        </a:spcAft>
        <a:buChar char="•"/>
        <a:defRPr sz="1600">
          <a:solidFill>
            <a:schemeClr val="tx1"/>
          </a:solidFill>
          <a:latin typeface="+mn-lt"/>
        </a:defRPr>
      </a:lvl3pPr>
      <a:lvl4pPr marL="1341438" indent="-177800" algn="l" rtl="0" eaLnBrk="0" fontAlgn="base" hangingPunct="0">
        <a:spcBef>
          <a:spcPct val="0"/>
        </a:spcBef>
        <a:spcAft>
          <a:spcPct val="30000"/>
        </a:spcAft>
        <a:buChar char="–"/>
        <a:defRPr sz="1400">
          <a:solidFill>
            <a:schemeClr val="tx1"/>
          </a:solidFill>
          <a:latin typeface="+mn-lt"/>
        </a:defRPr>
      </a:lvl4pPr>
      <a:lvl5pPr marL="1706563" indent="-182563" algn="l" rtl="0" eaLnBrk="0" fontAlgn="base" hangingPunct="0">
        <a:spcBef>
          <a:spcPct val="0"/>
        </a:spcBef>
        <a:spcAft>
          <a:spcPct val="30000"/>
        </a:spcAft>
        <a:buChar char="»"/>
        <a:defRPr sz="1400">
          <a:solidFill>
            <a:schemeClr val="tx1"/>
          </a:solidFill>
          <a:latin typeface="+mn-lt"/>
        </a:defRPr>
      </a:lvl5pPr>
      <a:lvl6pPr marL="2163763" indent="-182563" algn="l" rtl="0" fontAlgn="base">
        <a:spcBef>
          <a:spcPct val="0"/>
        </a:spcBef>
        <a:spcAft>
          <a:spcPct val="30000"/>
        </a:spcAft>
        <a:buChar char="»"/>
        <a:defRPr sz="1400">
          <a:solidFill>
            <a:schemeClr val="tx1"/>
          </a:solidFill>
          <a:latin typeface="+mn-lt"/>
        </a:defRPr>
      </a:lvl6pPr>
      <a:lvl7pPr marL="2620963" indent="-182563" algn="l" rtl="0" fontAlgn="base">
        <a:spcBef>
          <a:spcPct val="0"/>
        </a:spcBef>
        <a:spcAft>
          <a:spcPct val="30000"/>
        </a:spcAft>
        <a:buChar char="»"/>
        <a:defRPr sz="1400">
          <a:solidFill>
            <a:schemeClr val="tx1"/>
          </a:solidFill>
          <a:latin typeface="+mn-lt"/>
        </a:defRPr>
      </a:lvl7pPr>
      <a:lvl8pPr marL="3078163" indent="-182563" algn="l" rtl="0" fontAlgn="base">
        <a:spcBef>
          <a:spcPct val="0"/>
        </a:spcBef>
        <a:spcAft>
          <a:spcPct val="30000"/>
        </a:spcAft>
        <a:buChar char="»"/>
        <a:defRPr sz="1400">
          <a:solidFill>
            <a:schemeClr val="tx1"/>
          </a:solidFill>
          <a:latin typeface="+mn-lt"/>
        </a:defRPr>
      </a:lvl8pPr>
      <a:lvl9pPr marL="3535363" indent="-182563" algn="l" rtl="0" fontAlgn="base">
        <a:spcBef>
          <a:spcPct val="0"/>
        </a:spcBef>
        <a:spcAft>
          <a:spcPct val="3000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Suorakulmio 9"/>
          <p:cNvSpPr/>
          <p:nvPr/>
        </p:nvSpPr>
        <p:spPr>
          <a:xfrm>
            <a:off x="395536" y="6739949"/>
            <a:ext cx="8352928" cy="1454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Tree>
    <p:extLst>
      <p:ext uri="{BB962C8B-B14F-4D97-AF65-F5344CB8AC3E}">
        <p14:creationId xmlns:p14="http://schemas.microsoft.com/office/powerpoint/2010/main" val="4145230776"/>
      </p:ext>
    </p:extLst>
  </p:cSld>
  <p:clrMap bg1="lt1" tx1="dk1" bg2="lt2" tx2="dk2" accent1="accent1" accent2="accent2" accent3="accent3" accent4="accent4" accent5="accent5" accent6="accent6" hlink="hlink" folHlink="folHlink"/>
  <p:sldLayoutIdLst>
    <p:sldLayoutId id="2147483723" r:id="rId1"/>
  </p:sldLayoutIdLst>
  <p:hf hdr="0"/>
  <p:txStyles>
    <p:titleStyle>
      <a:lvl1pPr algn="l" rtl="0" eaLnBrk="1" fontAlgn="base" hangingPunct="1">
        <a:lnSpc>
          <a:spcPts val="3400"/>
        </a:lnSpc>
        <a:spcBef>
          <a:spcPct val="0"/>
        </a:spcBef>
        <a:spcAft>
          <a:spcPct val="0"/>
        </a:spcAft>
        <a:defRPr sz="2800" b="1">
          <a:solidFill>
            <a:srgbClr val="353535"/>
          </a:solidFill>
          <a:latin typeface="+mj-lt"/>
          <a:ea typeface="+mj-ea"/>
          <a:cs typeface="+mj-cs"/>
        </a:defRPr>
      </a:lvl1pPr>
      <a:lvl2pPr algn="l" rtl="0" eaLnBrk="1" fontAlgn="base" hangingPunct="1">
        <a:lnSpc>
          <a:spcPts val="3400"/>
        </a:lnSpc>
        <a:spcBef>
          <a:spcPct val="0"/>
        </a:spcBef>
        <a:spcAft>
          <a:spcPct val="0"/>
        </a:spcAft>
        <a:defRPr sz="2800" b="1">
          <a:solidFill>
            <a:schemeClr val="tx2"/>
          </a:solidFill>
          <a:latin typeface="Palatino Linotype" pitchFamily="18" charset="0"/>
        </a:defRPr>
      </a:lvl2pPr>
      <a:lvl3pPr algn="l" rtl="0" eaLnBrk="1" fontAlgn="base" hangingPunct="1">
        <a:lnSpc>
          <a:spcPts val="3400"/>
        </a:lnSpc>
        <a:spcBef>
          <a:spcPct val="0"/>
        </a:spcBef>
        <a:spcAft>
          <a:spcPct val="0"/>
        </a:spcAft>
        <a:defRPr sz="2800" b="1">
          <a:solidFill>
            <a:schemeClr val="tx2"/>
          </a:solidFill>
          <a:latin typeface="Palatino Linotype" pitchFamily="18" charset="0"/>
        </a:defRPr>
      </a:lvl3pPr>
      <a:lvl4pPr algn="l" rtl="0" eaLnBrk="1" fontAlgn="base" hangingPunct="1">
        <a:lnSpc>
          <a:spcPts val="3400"/>
        </a:lnSpc>
        <a:spcBef>
          <a:spcPct val="0"/>
        </a:spcBef>
        <a:spcAft>
          <a:spcPct val="0"/>
        </a:spcAft>
        <a:defRPr sz="2800" b="1">
          <a:solidFill>
            <a:schemeClr val="tx2"/>
          </a:solidFill>
          <a:latin typeface="Palatino Linotype" pitchFamily="18" charset="0"/>
        </a:defRPr>
      </a:lvl4pPr>
      <a:lvl5pPr algn="l" rtl="0" eaLnBrk="1" fontAlgn="base" hangingPunct="1">
        <a:lnSpc>
          <a:spcPts val="3400"/>
        </a:lnSpc>
        <a:spcBef>
          <a:spcPct val="0"/>
        </a:spcBef>
        <a:spcAft>
          <a:spcPct val="0"/>
        </a:spcAft>
        <a:defRPr sz="2800" b="1">
          <a:solidFill>
            <a:schemeClr val="tx2"/>
          </a:solidFill>
          <a:latin typeface="Palatino Linotype" pitchFamily="18" charset="0"/>
        </a:defRPr>
      </a:lvl5pPr>
      <a:lvl6pPr marL="457200" algn="l" rtl="0" eaLnBrk="1" fontAlgn="base" hangingPunct="1">
        <a:lnSpc>
          <a:spcPts val="3400"/>
        </a:lnSpc>
        <a:spcBef>
          <a:spcPct val="0"/>
        </a:spcBef>
        <a:spcAft>
          <a:spcPct val="0"/>
        </a:spcAft>
        <a:defRPr sz="2800" b="1">
          <a:solidFill>
            <a:schemeClr val="tx2"/>
          </a:solidFill>
          <a:latin typeface="Palatino Linotype" pitchFamily="18" charset="0"/>
        </a:defRPr>
      </a:lvl6pPr>
      <a:lvl7pPr marL="914400" algn="l" rtl="0" eaLnBrk="1" fontAlgn="base" hangingPunct="1">
        <a:lnSpc>
          <a:spcPts val="3400"/>
        </a:lnSpc>
        <a:spcBef>
          <a:spcPct val="0"/>
        </a:spcBef>
        <a:spcAft>
          <a:spcPct val="0"/>
        </a:spcAft>
        <a:defRPr sz="2800" b="1">
          <a:solidFill>
            <a:schemeClr val="tx2"/>
          </a:solidFill>
          <a:latin typeface="Palatino Linotype" pitchFamily="18" charset="0"/>
        </a:defRPr>
      </a:lvl7pPr>
      <a:lvl8pPr marL="1371600" algn="l" rtl="0" eaLnBrk="1" fontAlgn="base" hangingPunct="1">
        <a:lnSpc>
          <a:spcPts val="3400"/>
        </a:lnSpc>
        <a:spcBef>
          <a:spcPct val="0"/>
        </a:spcBef>
        <a:spcAft>
          <a:spcPct val="0"/>
        </a:spcAft>
        <a:defRPr sz="2800" b="1">
          <a:solidFill>
            <a:schemeClr val="tx2"/>
          </a:solidFill>
          <a:latin typeface="Palatino Linotype" pitchFamily="18" charset="0"/>
        </a:defRPr>
      </a:lvl8pPr>
      <a:lvl9pPr marL="1828800" algn="l" rtl="0" eaLnBrk="1" fontAlgn="base" hangingPunct="1">
        <a:lnSpc>
          <a:spcPts val="3400"/>
        </a:lnSpc>
        <a:spcBef>
          <a:spcPct val="0"/>
        </a:spcBef>
        <a:spcAft>
          <a:spcPct val="0"/>
        </a:spcAft>
        <a:defRPr sz="2800" b="1">
          <a:solidFill>
            <a:schemeClr val="tx2"/>
          </a:solidFill>
          <a:latin typeface="Palatino Linotype" pitchFamily="18" charset="0"/>
        </a:defRPr>
      </a:lvl9pPr>
    </p:titleStyle>
    <p:bodyStyle>
      <a:lvl1pPr marL="182563" indent="-182563" algn="l" rtl="0" eaLnBrk="1" fontAlgn="base" hangingPunct="1">
        <a:spcBef>
          <a:spcPct val="0"/>
        </a:spcBef>
        <a:spcAft>
          <a:spcPct val="30000"/>
        </a:spcAft>
        <a:buClr>
          <a:schemeClr val="accent2"/>
        </a:buClr>
        <a:buChar char="•"/>
        <a:defRPr sz="2000">
          <a:solidFill>
            <a:srgbClr val="353535"/>
          </a:solidFill>
          <a:latin typeface="+mn-lt"/>
          <a:ea typeface="+mn-ea"/>
          <a:cs typeface="+mn-cs"/>
        </a:defRPr>
      </a:lvl1pPr>
      <a:lvl2pPr marL="627063" indent="-265113" algn="l" rtl="0" eaLnBrk="1" fontAlgn="base" hangingPunct="1">
        <a:spcBef>
          <a:spcPct val="0"/>
        </a:spcBef>
        <a:spcAft>
          <a:spcPct val="30000"/>
        </a:spcAft>
        <a:buClr>
          <a:schemeClr val="accent2"/>
        </a:buClr>
        <a:buChar char="–"/>
        <a:defRPr>
          <a:solidFill>
            <a:srgbClr val="353535"/>
          </a:solidFill>
          <a:latin typeface="+mn-lt"/>
        </a:defRPr>
      </a:lvl2pPr>
      <a:lvl3pPr marL="984250" indent="-177800" algn="l" rtl="0" eaLnBrk="1" fontAlgn="base" hangingPunct="1">
        <a:spcBef>
          <a:spcPct val="0"/>
        </a:spcBef>
        <a:spcAft>
          <a:spcPct val="30000"/>
        </a:spcAft>
        <a:buClr>
          <a:schemeClr val="accent2"/>
        </a:buClr>
        <a:buChar char="•"/>
        <a:defRPr sz="1600">
          <a:solidFill>
            <a:srgbClr val="353535"/>
          </a:solidFill>
          <a:latin typeface="+mn-lt"/>
        </a:defRPr>
      </a:lvl3pPr>
      <a:lvl4pPr marL="1338263" indent="-174625" algn="l" rtl="0" eaLnBrk="1" fontAlgn="base" hangingPunct="1">
        <a:spcBef>
          <a:spcPct val="0"/>
        </a:spcBef>
        <a:spcAft>
          <a:spcPct val="30000"/>
        </a:spcAft>
        <a:buClr>
          <a:schemeClr val="accent2"/>
        </a:buClr>
        <a:buChar char="–"/>
        <a:defRPr sz="1400">
          <a:solidFill>
            <a:srgbClr val="353535"/>
          </a:solidFill>
          <a:latin typeface="+mn-lt"/>
        </a:defRPr>
      </a:lvl4pPr>
      <a:lvl5pPr marL="1706563" indent="-188913" algn="l" rtl="0" eaLnBrk="1" fontAlgn="base" hangingPunct="1">
        <a:spcBef>
          <a:spcPct val="0"/>
        </a:spcBef>
        <a:spcAft>
          <a:spcPct val="30000"/>
        </a:spcAft>
        <a:buClr>
          <a:schemeClr val="accent2"/>
        </a:buClr>
        <a:buChar char="»"/>
        <a:defRPr sz="1400">
          <a:solidFill>
            <a:srgbClr val="353535"/>
          </a:solidFill>
          <a:latin typeface="+mn-lt"/>
        </a:defRPr>
      </a:lvl5pPr>
      <a:lvl6pPr marL="2163763" indent="-188913" algn="l" rtl="0" eaLnBrk="1" fontAlgn="base" hangingPunct="1">
        <a:spcBef>
          <a:spcPct val="0"/>
        </a:spcBef>
        <a:spcAft>
          <a:spcPct val="30000"/>
        </a:spcAft>
        <a:buChar char="»"/>
        <a:defRPr sz="1400">
          <a:solidFill>
            <a:schemeClr val="tx1"/>
          </a:solidFill>
          <a:latin typeface="+mn-lt"/>
        </a:defRPr>
      </a:lvl6pPr>
      <a:lvl7pPr marL="2620963" indent="-188913" algn="l" rtl="0" eaLnBrk="1" fontAlgn="base" hangingPunct="1">
        <a:spcBef>
          <a:spcPct val="0"/>
        </a:spcBef>
        <a:spcAft>
          <a:spcPct val="30000"/>
        </a:spcAft>
        <a:buChar char="»"/>
        <a:defRPr sz="1400">
          <a:solidFill>
            <a:schemeClr val="tx1"/>
          </a:solidFill>
          <a:latin typeface="+mn-lt"/>
        </a:defRPr>
      </a:lvl7pPr>
      <a:lvl8pPr marL="3078163" indent="-188913" algn="l" rtl="0" eaLnBrk="1" fontAlgn="base" hangingPunct="1">
        <a:spcBef>
          <a:spcPct val="0"/>
        </a:spcBef>
        <a:spcAft>
          <a:spcPct val="30000"/>
        </a:spcAft>
        <a:buChar char="»"/>
        <a:defRPr sz="1400">
          <a:solidFill>
            <a:schemeClr val="tx1"/>
          </a:solidFill>
          <a:latin typeface="+mn-lt"/>
        </a:defRPr>
      </a:lvl8pPr>
      <a:lvl9pPr marL="3535363" indent="-188913" algn="l" rtl="0" eaLnBrk="1" fontAlgn="base" hangingPunct="1">
        <a:spcBef>
          <a:spcPct val="0"/>
        </a:spcBef>
        <a:spcAft>
          <a:spcPct val="3000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bwMode="auto">
          <a:xfrm>
            <a:off x="719138" y="657225"/>
            <a:ext cx="7993062" cy="10080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i-FI"/>
              <a:t>Click to edit Master title style</a:t>
            </a:r>
          </a:p>
        </p:txBody>
      </p:sp>
      <p:sp>
        <p:nvSpPr>
          <p:cNvPr id="26627" name="Rectangle 3"/>
          <p:cNvSpPr>
            <a:spLocks noGrp="1" noChangeArrowheads="1"/>
          </p:cNvSpPr>
          <p:nvPr>
            <p:ph type="body" idx="1"/>
          </p:nvPr>
        </p:nvSpPr>
        <p:spPr bwMode="auto">
          <a:xfrm>
            <a:off x="719138" y="1844675"/>
            <a:ext cx="7993062" cy="4176713"/>
          </a:xfrm>
          <a:prstGeom prst="rect">
            <a:avLst/>
          </a:prstGeom>
          <a:noFill/>
          <a:ln w="9525">
            <a:noFill/>
            <a:miter lim="800000"/>
            <a:headEnd/>
            <a:tailEnd/>
          </a:ln>
        </p:spPr>
        <p:txBody>
          <a:bodyPr vert="horz" wrap="square" lIns="91440" tIns="45720" rIns="90000" bIns="45720" numCol="1" anchor="t" anchorCtr="0" compatLnSpc="1">
            <a:prstTxWarp prst="textNoShape">
              <a:avLst/>
            </a:prstTxWarp>
          </a:body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p>
        </p:txBody>
      </p:sp>
      <p:sp>
        <p:nvSpPr>
          <p:cNvPr id="92164" name="Rectangle 4"/>
          <p:cNvSpPr>
            <a:spLocks noGrp="1" noChangeArrowheads="1"/>
          </p:cNvSpPr>
          <p:nvPr>
            <p:ph type="dt" sz="half" idx="2"/>
          </p:nvPr>
        </p:nvSpPr>
        <p:spPr bwMode="auto">
          <a:xfrm>
            <a:off x="7488238" y="6381750"/>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cs typeface="+mn-cs"/>
              </a:defRPr>
            </a:lvl1pPr>
          </a:lstStyle>
          <a:p>
            <a:pPr>
              <a:defRPr/>
            </a:pPr>
            <a:fld id="{63CB3332-F870-4662-911B-6BEF25643445}" type="datetime1">
              <a:rPr lang="fi-FI" smtClean="0"/>
              <a:pPr>
                <a:defRPr/>
              </a:pPr>
              <a:t>5.1.2026</a:t>
            </a:fld>
            <a:endParaRPr lang="fi-FI"/>
          </a:p>
        </p:txBody>
      </p:sp>
      <p:sp>
        <p:nvSpPr>
          <p:cNvPr id="92165" name="Rectangle 5"/>
          <p:cNvSpPr>
            <a:spLocks noGrp="1" noChangeArrowheads="1"/>
          </p:cNvSpPr>
          <p:nvPr>
            <p:ph type="ftr" sz="quarter" idx="3"/>
          </p:nvPr>
        </p:nvSpPr>
        <p:spPr bwMode="auto">
          <a:xfrm>
            <a:off x="3052763" y="6381750"/>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cs typeface="+mn-cs"/>
              </a:defRPr>
            </a:lvl1pPr>
          </a:lstStyle>
          <a:p>
            <a:pPr>
              <a:defRPr/>
            </a:pPr>
            <a:r>
              <a:rPr lang="fi-FI"/>
              <a:t>Kirsi Konttinen</a:t>
            </a:r>
          </a:p>
        </p:txBody>
      </p:sp>
      <p:sp>
        <p:nvSpPr>
          <p:cNvPr id="92166" name="Rectangle 6"/>
          <p:cNvSpPr>
            <a:spLocks noGrp="1" noChangeArrowheads="1"/>
          </p:cNvSpPr>
          <p:nvPr>
            <p:ph type="sldNum" sz="quarter" idx="4"/>
          </p:nvPr>
        </p:nvSpPr>
        <p:spPr bwMode="auto">
          <a:xfrm>
            <a:off x="8351838" y="6381750"/>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300" b="1">
                <a:latin typeface="Arial" charset="0"/>
                <a:cs typeface="+mn-cs"/>
              </a:defRPr>
            </a:lvl1pPr>
          </a:lstStyle>
          <a:p>
            <a:pPr>
              <a:defRPr/>
            </a:pPr>
            <a:fld id="{A5A87CCF-37F6-4049-A5A4-67A5451E148A}" type="slidenum">
              <a:rPr lang="fi-FI"/>
              <a:pPr>
                <a:defRPr/>
              </a:pPr>
              <a:t>‹#›</a:t>
            </a:fld>
            <a:endParaRPr lang="fi-FI"/>
          </a:p>
        </p:txBody>
      </p:sp>
      <p:sp>
        <p:nvSpPr>
          <p:cNvPr id="92167" name="Rectangle 7"/>
          <p:cNvSpPr>
            <a:spLocks noChangeArrowheads="1"/>
          </p:cNvSpPr>
          <p:nvPr/>
        </p:nvSpPr>
        <p:spPr bwMode="auto">
          <a:xfrm>
            <a:off x="431800" y="6075363"/>
            <a:ext cx="8277225" cy="53975"/>
          </a:xfrm>
          <a:prstGeom prst="rect">
            <a:avLst/>
          </a:prstGeom>
          <a:solidFill>
            <a:srgbClr val="92C9D7"/>
          </a:solidFill>
          <a:ln w="9525">
            <a:noFill/>
            <a:miter lim="800000"/>
            <a:headEnd/>
            <a:tailEnd/>
          </a:ln>
          <a:effectLst/>
        </p:spPr>
        <p:txBody>
          <a:bodyPr wrap="none" anchor="ctr"/>
          <a:lstStyle/>
          <a:p>
            <a:pPr>
              <a:defRPr/>
            </a:pPr>
            <a:endParaRPr lang="en-US">
              <a:cs typeface="+mn-cs"/>
            </a:endParaRPr>
          </a:p>
        </p:txBody>
      </p:sp>
      <p:sp>
        <p:nvSpPr>
          <p:cNvPr id="92169" name="Rectangle 9"/>
          <p:cNvSpPr>
            <a:spLocks noChangeArrowheads="1"/>
          </p:cNvSpPr>
          <p:nvPr/>
        </p:nvSpPr>
        <p:spPr bwMode="auto">
          <a:xfrm>
            <a:off x="431800" y="368300"/>
            <a:ext cx="8277225" cy="53975"/>
          </a:xfrm>
          <a:prstGeom prst="rect">
            <a:avLst/>
          </a:prstGeom>
          <a:solidFill>
            <a:srgbClr val="F17391"/>
          </a:solidFill>
          <a:ln w="9525">
            <a:noFill/>
            <a:miter lim="800000"/>
            <a:headEnd/>
            <a:tailEnd/>
          </a:ln>
          <a:effectLst/>
        </p:spPr>
        <p:txBody>
          <a:bodyPr wrap="none" anchor="ctr"/>
          <a:lstStyle/>
          <a:p>
            <a:pPr>
              <a:defRPr/>
            </a:pPr>
            <a:endParaRPr lang="en-US">
              <a:cs typeface="+mn-cs"/>
            </a:endParaRPr>
          </a:p>
        </p:txBody>
      </p:sp>
      <p:pic>
        <p:nvPicPr>
          <p:cNvPr id="26633" name="Kuva 9" descr="UEF_eng_vaaka_1_black.jpg"/>
          <p:cNvPicPr>
            <a:picLocks noChangeAspect="1"/>
          </p:cNvPicPr>
          <p:nvPr/>
        </p:nvPicPr>
        <p:blipFill>
          <a:blip r:embed="rId13" cstate="print"/>
          <a:srcRect/>
          <a:stretch>
            <a:fillRect/>
          </a:stretch>
        </p:blipFill>
        <p:spPr bwMode="auto">
          <a:xfrm>
            <a:off x="409575" y="6170613"/>
            <a:ext cx="1570038" cy="5302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9" r:id="rId1"/>
    <p:sldLayoutId id="2147483686" r:id="rId2"/>
    <p:sldLayoutId id="2147483685" r:id="rId3"/>
    <p:sldLayoutId id="2147483684" r:id="rId4"/>
    <p:sldLayoutId id="2147483683" r:id="rId5"/>
    <p:sldLayoutId id="2147483682" r:id="rId6"/>
    <p:sldLayoutId id="2147483681" r:id="rId7"/>
    <p:sldLayoutId id="2147483680" r:id="rId8"/>
    <p:sldLayoutId id="2147483679" r:id="rId9"/>
    <p:sldLayoutId id="2147483678" r:id="rId10"/>
    <p:sldLayoutId id="2147483677" r:id="rId11"/>
  </p:sldLayoutIdLst>
  <p:hf sldNum="0" hdr="0"/>
  <p:txStyles>
    <p:titleStyle>
      <a:lvl1pPr algn="l" rtl="0" eaLnBrk="0" fontAlgn="base" hangingPunct="0">
        <a:lnSpc>
          <a:spcPts val="3400"/>
        </a:lnSpc>
        <a:spcBef>
          <a:spcPct val="0"/>
        </a:spcBef>
        <a:spcAft>
          <a:spcPct val="0"/>
        </a:spcAft>
        <a:defRPr sz="2800" b="1">
          <a:solidFill>
            <a:schemeClr val="tx2"/>
          </a:solidFill>
          <a:latin typeface="+mj-lt"/>
          <a:ea typeface="+mj-ea"/>
          <a:cs typeface="+mj-cs"/>
        </a:defRPr>
      </a:lvl1pPr>
      <a:lvl2pPr algn="l" rtl="0" eaLnBrk="0" fontAlgn="base" hangingPunct="0">
        <a:lnSpc>
          <a:spcPts val="3400"/>
        </a:lnSpc>
        <a:spcBef>
          <a:spcPct val="0"/>
        </a:spcBef>
        <a:spcAft>
          <a:spcPct val="0"/>
        </a:spcAft>
        <a:defRPr sz="2800" b="1">
          <a:solidFill>
            <a:schemeClr val="tx2"/>
          </a:solidFill>
          <a:latin typeface="Palatino Linotype" pitchFamily="18" charset="0"/>
        </a:defRPr>
      </a:lvl2pPr>
      <a:lvl3pPr algn="l" rtl="0" eaLnBrk="0" fontAlgn="base" hangingPunct="0">
        <a:lnSpc>
          <a:spcPts val="3400"/>
        </a:lnSpc>
        <a:spcBef>
          <a:spcPct val="0"/>
        </a:spcBef>
        <a:spcAft>
          <a:spcPct val="0"/>
        </a:spcAft>
        <a:defRPr sz="2800" b="1">
          <a:solidFill>
            <a:schemeClr val="tx2"/>
          </a:solidFill>
          <a:latin typeface="Palatino Linotype" pitchFamily="18" charset="0"/>
        </a:defRPr>
      </a:lvl3pPr>
      <a:lvl4pPr algn="l" rtl="0" eaLnBrk="0" fontAlgn="base" hangingPunct="0">
        <a:lnSpc>
          <a:spcPts val="3400"/>
        </a:lnSpc>
        <a:spcBef>
          <a:spcPct val="0"/>
        </a:spcBef>
        <a:spcAft>
          <a:spcPct val="0"/>
        </a:spcAft>
        <a:defRPr sz="2800" b="1">
          <a:solidFill>
            <a:schemeClr val="tx2"/>
          </a:solidFill>
          <a:latin typeface="Palatino Linotype" pitchFamily="18" charset="0"/>
        </a:defRPr>
      </a:lvl4pPr>
      <a:lvl5pPr algn="l" rtl="0" eaLnBrk="0" fontAlgn="base" hangingPunct="0">
        <a:lnSpc>
          <a:spcPts val="3400"/>
        </a:lnSpc>
        <a:spcBef>
          <a:spcPct val="0"/>
        </a:spcBef>
        <a:spcAft>
          <a:spcPct val="0"/>
        </a:spcAft>
        <a:defRPr sz="2800" b="1">
          <a:solidFill>
            <a:schemeClr val="tx2"/>
          </a:solidFill>
          <a:latin typeface="Palatino Linotype" pitchFamily="18" charset="0"/>
        </a:defRPr>
      </a:lvl5pPr>
      <a:lvl6pPr marL="457200" algn="l" rtl="0" fontAlgn="base">
        <a:lnSpc>
          <a:spcPts val="3400"/>
        </a:lnSpc>
        <a:spcBef>
          <a:spcPct val="0"/>
        </a:spcBef>
        <a:spcAft>
          <a:spcPct val="0"/>
        </a:spcAft>
        <a:defRPr sz="2800" b="1">
          <a:solidFill>
            <a:schemeClr val="tx2"/>
          </a:solidFill>
          <a:latin typeface="Palatino Linotype" pitchFamily="18" charset="0"/>
        </a:defRPr>
      </a:lvl6pPr>
      <a:lvl7pPr marL="914400" algn="l" rtl="0" fontAlgn="base">
        <a:lnSpc>
          <a:spcPts val="3400"/>
        </a:lnSpc>
        <a:spcBef>
          <a:spcPct val="0"/>
        </a:spcBef>
        <a:spcAft>
          <a:spcPct val="0"/>
        </a:spcAft>
        <a:defRPr sz="2800" b="1">
          <a:solidFill>
            <a:schemeClr val="tx2"/>
          </a:solidFill>
          <a:latin typeface="Palatino Linotype" pitchFamily="18" charset="0"/>
        </a:defRPr>
      </a:lvl7pPr>
      <a:lvl8pPr marL="1371600" algn="l" rtl="0" fontAlgn="base">
        <a:lnSpc>
          <a:spcPts val="3400"/>
        </a:lnSpc>
        <a:spcBef>
          <a:spcPct val="0"/>
        </a:spcBef>
        <a:spcAft>
          <a:spcPct val="0"/>
        </a:spcAft>
        <a:defRPr sz="2800" b="1">
          <a:solidFill>
            <a:schemeClr val="tx2"/>
          </a:solidFill>
          <a:latin typeface="Palatino Linotype" pitchFamily="18" charset="0"/>
        </a:defRPr>
      </a:lvl8pPr>
      <a:lvl9pPr marL="1828800" algn="l" rtl="0" fontAlgn="base">
        <a:lnSpc>
          <a:spcPts val="3400"/>
        </a:lnSpc>
        <a:spcBef>
          <a:spcPct val="0"/>
        </a:spcBef>
        <a:spcAft>
          <a:spcPct val="0"/>
        </a:spcAft>
        <a:defRPr sz="2800" b="1">
          <a:solidFill>
            <a:schemeClr val="tx2"/>
          </a:solidFill>
          <a:latin typeface="Palatino Linotype" pitchFamily="18" charset="0"/>
        </a:defRPr>
      </a:lvl9pPr>
    </p:titleStyle>
    <p:bodyStyle>
      <a:lvl1pPr marL="182563" indent="-182563" algn="l" rtl="0" eaLnBrk="0" fontAlgn="base" hangingPunct="0">
        <a:spcBef>
          <a:spcPct val="0"/>
        </a:spcBef>
        <a:spcAft>
          <a:spcPct val="30000"/>
        </a:spcAft>
        <a:buChar char="•"/>
        <a:defRPr sz="2000">
          <a:solidFill>
            <a:schemeClr val="tx1"/>
          </a:solidFill>
          <a:latin typeface="+mn-lt"/>
          <a:ea typeface="+mn-ea"/>
          <a:cs typeface="+mn-cs"/>
        </a:defRPr>
      </a:lvl1pPr>
      <a:lvl2pPr marL="627063" indent="-265113" algn="l" rtl="0" eaLnBrk="0" fontAlgn="base" hangingPunct="0">
        <a:spcBef>
          <a:spcPct val="0"/>
        </a:spcBef>
        <a:spcAft>
          <a:spcPct val="30000"/>
        </a:spcAft>
        <a:buChar char="–"/>
        <a:defRPr>
          <a:solidFill>
            <a:schemeClr val="tx1"/>
          </a:solidFill>
          <a:latin typeface="+mn-lt"/>
        </a:defRPr>
      </a:lvl2pPr>
      <a:lvl3pPr marL="984250" indent="-177800" algn="l" rtl="0" eaLnBrk="0" fontAlgn="base" hangingPunct="0">
        <a:spcBef>
          <a:spcPct val="0"/>
        </a:spcBef>
        <a:spcAft>
          <a:spcPct val="30000"/>
        </a:spcAft>
        <a:buChar char="•"/>
        <a:defRPr sz="1600">
          <a:solidFill>
            <a:schemeClr val="tx1"/>
          </a:solidFill>
          <a:latin typeface="+mn-lt"/>
        </a:defRPr>
      </a:lvl3pPr>
      <a:lvl4pPr marL="1341438" indent="-177800" algn="l" rtl="0" eaLnBrk="0" fontAlgn="base" hangingPunct="0">
        <a:spcBef>
          <a:spcPct val="0"/>
        </a:spcBef>
        <a:spcAft>
          <a:spcPct val="30000"/>
        </a:spcAft>
        <a:buChar char="–"/>
        <a:defRPr sz="1400">
          <a:solidFill>
            <a:schemeClr val="tx1"/>
          </a:solidFill>
          <a:latin typeface="+mn-lt"/>
        </a:defRPr>
      </a:lvl4pPr>
      <a:lvl5pPr marL="1706563" indent="-185738" algn="l" rtl="0" eaLnBrk="0" fontAlgn="base" hangingPunct="0">
        <a:spcBef>
          <a:spcPct val="0"/>
        </a:spcBef>
        <a:spcAft>
          <a:spcPct val="30000"/>
        </a:spcAft>
        <a:buChar char="»"/>
        <a:defRPr sz="1400">
          <a:solidFill>
            <a:schemeClr val="tx1"/>
          </a:solidFill>
          <a:latin typeface="+mn-lt"/>
        </a:defRPr>
      </a:lvl5pPr>
      <a:lvl6pPr marL="2163763" indent="-185738" algn="l" rtl="0" fontAlgn="base">
        <a:spcBef>
          <a:spcPct val="0"/>
        </a:spcBef>
        <a:spcAft>
          <a:spcPct val="30000"/>
        </a:spcAft>
        <a:buChar char="»"/>
        <a:defRPr sz="1400">
          <a:solidFill>
            <a:schemeClr val="tx1"/>
          </a:solidFill>
          <a:latin typeface="+mn-lt"/>
        </a:defRPr>
      </a:lvl6pPr>
      <a:lvl7pPr marL="2620963" indent="-185738" algn="l" rtl="0" fontAlgn="base">
        <a:spcBef>
          <a:spcPct val="0"/>
        </a:spcBef>
        <a:spcAft>
          <a:spcPct val="30000"/>
        </a:spcAft>
        <a:buChar char="»"/>
        <a:defRPr sz="1400">
          <a:solidFill>
            <a:schemeClr val="tx1"/>
          </a:solidFill>
          <a:latin typeface="+mn-lt"/>
        </a:defRPr>
      </a:lvl7pPr>
      <a:lvl8pPr marL="3078163" indent="-185738" algn="l" rtl="0" fontAlgn="base">
        <a:spcBef>
          <a:spcPct val="0"/>
        </a:spcBef>
        <a:spcAft>
          <a:spcPct val="30000"/>
        </a:spcAft>
        <a:buChar char="»"/>
        <a:defRPr sz="1400">
          <a:solidFill>
            <a:schemeClr val="tx1"/>
          </a:solidFill>
          <a:latin typeface="+mn-lt"/>
        </a:defRPr>
      </a:lvl8pPr>
      <a:lvl9pPr marL="3535363" indent="-185738" algn="l" rtl="0" fontAlgn="base">
        <a:spcBef>
          <a:spcPct val="0"/>
        </a:spcBef>
        <a:spcAft>
          <a:spcPct val="3000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536" y="657226"/>
            <a:ext cx="8316664" cy="10080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i-FI" dirty="0"/>
              <a:t>Muokkaa </a:t>
            </a:r>
            <a:r>
              <a:rPr lang="fi-FI" dirty="0" err="1"/>
              <a:t>perustyyl</a:t>
            </a:r>
            <a:r>
              <a:rPr lang="fi-FI" dirty="0"/>
              <a:t>. </a:t>
            </a:r>
            <a:r>
              <a:rPr lang="fi-FI" dirty="0" err="1"/>
              <a:t>napsautt</a:t>
            </a:r>
            <a:r>
              <a:rPr lang="fi-FI" dirty="0"/>
              <a:t>.</a:t>
            </a:r>
          </a:p>
        </p:txBody>
      </p:sp>
      <p:sp>
        <p:nvSpPr>
          <p:cNvPr id="1027" name="Rectangle 3"/>
          <p:cNvSpPr>
            <a:spLocks noGrp="1" noChangeArrowheads="1"/>
          </p:cNvSpPr>
          <p:nvPr>
            <p:ph type="body" idx="1"/>
          </p:nvPr>
        </p:nvSpPr>
        <p:spPr bwMode="auto">
          <a:xfrm>
            <a:off x="395536" y="1844676"/>
            <a:ext cx="8316664" cy="4176713"/>
          </a:xfrm>
          <a:prstGeom prst="rect">
            <a:avLst/>
          </a:prstGeom>
          <a:noFill/>
          <a:ln w="9525">
            <a:noFill/>
            <a:miter lim="800000"/>
            <a:headEnd/>
            <a:tailEnd/>
          </a:ln>
        </p:spPr>
        <p:txBody>
          <a:bodyPr vert="horz" wrap="square" lIns="91440" tIns="45720" rIns="90000" bIns="45720" numCol="1" anchor="t" anchorCtr="0" compatLnSpc="1">
            <a:prstTxWarp prst="textNoShape">
              <a:avLst/>
            </a:prstTxWarp>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2" name="Tekstiruutu 1"/>
          <p:cNvSpPr txBox="1"/>
          <p:nvPr/>
        </p:nvSpPr>
        <p:spPr>
          <a:xfrm>
            <a:off x="323528" y="6225814"/>
            <a:ext cx="3528392" cy="261610"/>
          </a:xfrm>
          <a:prstGeom prst="rect">
            <a:avLst/>
          </a:prstGeom>
          <a:noFill/>
        </p:spPr>
        <p:txBody>
          <a:bodyPr wrap="square" rtlCol="0">
            <a:spAutoFit/>
          </a:bodyPr>
          <a:lstStyle/>
          <a:p>
            <a:r>
              <a:rPr lang="fi-FI" sz="1100" b="1" dirty="0">
                <a:solidFill>
                  <a:schemeClr val="bg2">
                    <a:lumMod val="25000"/>
                  </a:schemeClr>
                </a:solidFill>
                <a:latin typeface="Arial"/>
                <a:cs typeface="Arial"/>
              </a:rPr>
              <a:t>UEF</a:t>
            </a:r>
            <a:r>
              <a:rPr lang="fi-FI" sz="1100" dirty="0">
                <a:solidFill>
                  <a:schemeClr val="bg2">
                    <a:lumMod val="25000"/>
                  </a:schemeClr>
                </a:solidFill>
                <a:latin typeface="Arial"/>
                <a:cs typeface="Arial"/>
              </a:rPr>
              <a:t> // </a:t>
            </a:r>
            <a:r>
              <a:rPr lang="fi-FI" sz="1100" dirty="0" err="1">
                <a:solidFill>
                  <a:schemeClr val="bg2">
                    <a:lumMod val="25000"/>
                  </a:schemeClr>
                </a:solidFill>
                <a:latin typeface="Arial"/>
                <a:cs typeface="Arial"/>
              </a:rPr>
              <a:t>University</a:t>
            </a:r>
            <a:r>
              <a:rPr lang="fi-FI" sz="1100" dirty="0">
                <a:solidFill>
                  <a:schemeClr val="bg2">
                    <a:lumMod val="25000"/>
                  </a:schemeClr>
                </a:solidFill>
                <a:latin typeface="Arial"/>
                <a:cs typeface="Arial"/>
              </a:rPr>
              <a:t> of Eastern Finland</a:t>
            </a:r>
          </a:p>
        </p:txBody>
      </p:sp>
      <p:sp>
        <p:nvSpPr>
          <p:cNvPr id="11" name="Suorakulmio 10"/>
          <p:cNvSpPr/>
          <p:nvPr/>
        </p:nvSpPr>
        <p:spPr>
          <a:xfrm>
            <a:off x="395536" y="6739949"/>
            <a:ext cx="8352928" cy="1454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9"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latin typeface="Arial"/>
                <a:cs typeface="Arial"/>
              </a:defRPr>
            </a:lvl1pPr>
          </a:lstStyle>
          <a:p>
            <a:pPr>
              <a:defRPr/>
            </a:pPr>
            <a:fld id="{4F6978F0-313F-4594-8B20-4E36F776FDCD}" type="datetime1">
              <a:rPr lang="fi-FI" smtClean="0"/>
              <a:pPr>
                <a:defRPr/>
              </a:pPr>
              <a:t>5.1.2026</a:t>
            </a:fld>
            <a:endParaRPr lang="fi-FI"/>
          </a:p>
        </p:txBody>
      </p:sp>
      <p:sp>
        <p:nvSpPr>
          <p:cNvPr id="10"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latin typeface="Arial"/>
                <a:cs typeface="Arial"/>
              </a:defRPr>
            </a:lvl1pPr>
          </a:lstStyle>
          <a:p>
            <a:pPr>
              <a:defRPr/>
            </a:pPr>
            <a:r>
              <a:rPr lang="fi-FI"/>
              <a:t>Kirsi Konttinen</a:t>
            </a:r>
          </a:p>
        </p:txBody>
      </p:sp>
      <p:sp>
        <p:nvSpPr>
          <p:cNvPr id="12"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899A7828-9FDD-48A4-8FAB-E1F63A12A0F1}" type="slidenum">
              <a:rPr lang="fi-FI" smtClean="0"/>
              <a:pPr>
                <a:defRPr/>
              </a:pPr>
              <a:t>‹#›</a:t>
            </a:fld>
            <a:endParaRPr lang="fi-FI"/>
          </a:p>
        </p:txBody>
      </p:sp>
    </p:spTree>
    <p:extLst>
      <p:ext uri="{BB962C8B-B14F-4D97-AF65-F5344CB8AC3E}">
        <p14:creationId xmlns:p14="http://schemas.microsoft.com/office/powerpoint/2010/main" val="74537682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Lst>
  <p:hf sldNum="0" hdr="0"/>
  <p:txStyles>
    <p:titleStyle>
      <a:lvl1pPr algn="l" rtl="0" eaLnBrk="1" fontAlgn="base" hangingPunct="1">
        <a:lnSpc>
          <a:spcPts val="3400"/>
        </a:lnSpc>
        <a:spcBef>
          <a:spcPct val="0"/>
        </a:spcBef>
        <a:spcAft>
          <a:spcPct val="0"/>
        </a:spcAft>
        <a:defRPr sz="2800" b="1">
          <a:solidFill>
            <a:srgbClr val="353535"/>
          </a:solidFill>
          <a:latin typeface="+mj-lt"/>
          <a:ea typeface="+mj-ea"/>
          <a:cs typeface="+mj-cs"/>
        </a:defRPr>
      </a:lvl1pPr>
      <a:lvl2pPr algn="l" rtl="0" eaLnBrk="1" fontAlgn="base" hangingPunct="1">
        <a:lnSpc>
          <a:spcPts val="3400"/>
        </a:lnSpc>
        <a:spcBef>
          <a:spcPct val="0"/>
        </a:spcBef>
        <a:spcAft>
          <a:spcPct val="0"/>
        </a:spcAft>
        <a:defRPr sz="2800" b="1">
          <a:solidFill>
            <a:schemeClr val="tx2"/>
          </a:solidFill>
          <a:latin typeface="Palatino Linotype" pitchFamily="18" charset="0"/>
        </a:defRPr>
      </a:lvl2pPr>
      <a:lvl3pPr algn="l" rtl="0" eaLnBrk="1" fontAlgn="base" hangingPunct="1">
        <a:lnSpc>
          <a:spcPts val="3400"/>
        </a:lnSpc>
        <a:spcBef>
          <a:spcPct val="0"/>
        </a:spcBef>
        <a:spcAft>
          <a:spcPct val="0"/>
        </a:spcAft>
        <a:defRPr sz="2800" b="1">
          <a:solidFill>
            <a:schemeClr val="tx2"/>
          </a:solidFill>
          <a:latin typeface="Palatino Linotype" pitchFamily="18" charset="0"/>
        </a:defRPr>
      </a:lvl3pPr>
      <a:lvl4pPr algn="l" rtl="0" eaLnBrk="1" fontAlgn="base" hangingPunct="1">
        <a:lnSpc>
          <a:spcPts val="3400"/>
        </a:lnSpc>
        <a:spcBef>
          <a:spcPct val="0"/>
        </a:spcBef>
        <a:spcAft>
          <a:spcPct val="0"/>
        </a:spcAft>
        <a:defRPr sz="2800" b="1">
          <a:solidFill>
            <a:schemeClr val="tx2"/>
          </a:solidFill>
          <a:latin typeface="Palatino Linotype" pitchFamily="18" charset="0"/>
        </a:defRPr>
      </a:lvl4pPr>
      <a:lvl5pPr algn="l" rtl="0" eaLnBrk="1" fontAlgn="base" hangingPunct="1">
        <a:lnSpc>
          <a:spcPts val="3400"/>
        </a:lnSpc>
        <a:spcBef>
          <a:spcPct val="0"/>
        </a:spcBef>
        <a:spcAft>
          <a:spcPct val="0"/>
        </a:spcAft>
        <a:defRPr sz="2800" b="1">
          <a:solidFill>
            <a:schemeClr val="tx2"/>
          </a:solidFill>
          <a:latin typeface="Palatino Linotype" pitchFamily="18" charset="0"/>
        </a:defRPr>
      </a:lvl5pPr>
      <a:lvl6pPr marL="457200" algn="l" rtl="0" eaLnBrk="1" fontAlgn="base" hangingPunct="1">
        <a:lnSpc>
          <a:spcPts val="3400"/>
        </a:lnSpc>
        <a:spcBef>
          <a:spcPct val="0"/>
        </a:spcBef>
        <a:spcAft>
          <a:spcPct val="0"/>
        </a:spcAft>
        <a:defRPr sz="2800" b="1">
          <a:solidFill>
            <a:schemeClr val="tx2"/>
          </a:solidFill>
          <a:latin typeface="Palatino Linotype" pitchFamily="18" charset="0"/>
        </a:defRPr>
      </a:lvl6pPr>
      <a:lvl7pPr marL="914400" algn="l" rtl="0" eaLnBrk="1" fontAlgn="base" hangingPunct="1">
        <a:lnSpc>
          <a:spcPts val="3400"/>
        </a:lnSpc>
        <a:spcBef>
          <a:spcPct val="0"/>
        </a:spcBef>
        <a:spcAft>
          <a:spcPct val="0"/>
        </a:spcAft>
        <a:defRPr sz="2800" b="1">
          <a:solidFill>
            <a:schemeClr val="tx2"/>
          </a:solidFill>
          <a:latin typeface="Palatino Linotype" pitchFamily="18" charset="0"/>
        </a:defRPr>
      </a:lvl7pPr>
      <a:lvl8pPr marL="1371600" algn="l" rtl="0" eaLnBrk="1" fontAlgn="base" hangingPunct="1">
        <a:lnSpc>
          <a:spcPts val="3400"/>
        </a:lnSpc>
        <a:spcBef>
          <a:spcPct val="0"/>
        </a:spcBef>
        <a:spcAft>
          <a:spcPct val="0"/>
        </a:spcAft>
        <a:defRPr sz="2800" b="1">
          <a:solidFill>
            <a:schemeClr val="tx2"/>
          </a:solidFill>
          <a:latin typeface="Palatino Linotype" pitchFamily="18" charset="0"/>
        </a:defRPr>
      </a:lvl8pPr>
      <a:lvl9pPr marL="1828800" algn="l" rtl="0" eaLnBrk="1" fontAlgn="base" hangingPunct="1">
        <a:lnSpc>
          <a:spcPts val="3400"/>
        </a:lnSpc>
        <a:spcBef>
          <a:spcPct val="0"/>
        </a:spcBef>
        <a:spcAft>
          <a:spcPct val="0"/>
        </a:spcAft>
        <a:defRPr sz="2800" b="1">
          <a:solidFill>
            <a:schemeClr val="tx2"/>
          </a:solidFill>
          <a:latin typeface="Palatino Linotype" pitchFamily="18" charset="0"/>
        </a:defRPr>
      </a:lvl9pPr>
    </p:titleStyle>
    <p:bodyStyle>
      <a:lvl1pPr marL="182563" indent="-182563" algn="l" rtl="0" eaLnBrk="1" fontAlgn="base" hangingPunct="1">
        <a:spcBef>
          <a:spcPct val="0"/>
        </a:spcBef>
        <a:spcAft>
          <a:spcPct val="30000"/>
        </a:spcAft>
        <a:buClr>
          <a:schemeClr val="accent2"/>
        </a:buClr>
        <a:buChar char="•"/>
        <a:defRPr sz="2000">
          <a:solidFill>
            <a:srgbClr val="353535"/>
          </a:solidFill>
          <a:latin typeface="+mn-lt"/>
          <a:ea typeface="+mn-ea"/>
          <a:cs typeface="+mn-cs"/>
        </a:defRPr>
      </a:lvl1pPr>
      <a:lvl2pPr marL="627063" indent="-265113" algn="l" rtl="0" eaLnBrk="1" fontAlgn="base" hangingPunct="1">
        <a:spcBef>
          <a:spcPct val="0"/>
        </a:spcBef>
        <a:spcAft>
          <a:spcPct val="30000"/>
        </a:spcAft>
        <a:buClr>
          <a:schemeClr val="accent2"/>
        </a:buClr>
        <a:buChar char="–"/>
        <a:defRPr>
          <a:solidFill>
            <a:srgbClr val="353535"/>
          </a:solidFill>
          <a:latin typeface="+mn-lt"/>
        </a:defRPr>
      </a:lvl2pPr>
      <a:lvl3pPr marL="984250" indent="-177800" algn="l" rtl="0" eaLnBrk="1" fontAlgn="base" hangingPunct="1">
        <a:spcBef>
          <a:spcPct val="0"/>
        </a:spcBef>
        <a:spcAft>
          <a:spcPct val="30000"/>
        </a:spcAft>
        <a:buClr>
          <a:schemeClr val="accent2"/>
        </a:buClr>
        <a:buChar char="•"/>
        <a:defRPr sz="1600">
          <a:solidFill>
            <a:srgbClr val="353535"/>
          </a:solidFill>
          <a:latin typeface="+mn-lt"/>
        </a:defRPr>
      </a:lvl3pPr>
      <a:lvl4pPr marL="1338263" indent="-174625" algn="l" rtl="0" eaLnBrk="1" fontAlgn="base" hangingPunct="1">
        <a:spcBef>
          <a:spcPct val="0"/>
        </a:spcBef>
        <a:spcAft>
          <a:spcPct val="30000"/>
        </a:spcAft>
        <a:buClr>
          <a:schemeClr val="accent2"/>
        </a:buClr>
        <a:buChar char="–"/>
        <a:defRPr sz="1400">
          <a:solidFill>
            <a:srgbClr val="353535"/>
          </a:solidFill>
          <a:latin typeface="+mn-lt"/>
        </a:defRPr>
      </a:lvl4pPr>
      <a:lvl5pPr marL="1706563" indent="-188913" algn="l" rtl="0" eaLnBrk="1" fontAlgn="base" hangingPunct="1">
        <a:spcBef>
          <a:spcPct val="0"/>
        </a:spcBef>
        <a:spcAft>
          <a:spcPct val="30000"/>
        </a:spcAft>
        <a:buClr>
          <a:schemeClr val="accent2"/>
        </a:buClr>
        <a:buChar char="»"/>
        <a:defRPr sz="1400">
          <a:solidFill>
            <a:srgbClr val="353535"/>
          </a:solidFill>
          <a:latin typeface="+mn-lt"/>
        </a:defRPr>
      </a:lvl5pPr>
      <a:lvl6pPr marL="2163763" indent="-188913" algn="l" rtl="0" eaLnBrk="1" fontAlgn="base" hangingPunct="1">
        <a:spcBef>
          <a:spcPct val="0"/>
        </a:spcBef>
        <a:spcAft>
          <a:spcPct val="30000"/>
        </a:spcAft>
        <a:buChar char="»"/>
        <a:defRPr sz="1400">
          <a:solidFill>
            <a:schemeClr val="tx1"/>
          </a:solidFill>
          <a:latin typeface="+mn-lt"/>
        </a:defRPr>
      </a:lvl6pPr>
      <a:lvl7pPr marL="2620963" indent="-188913" algn="l" rtl="0" eaLnBrk="1" fontAlgn="base" hangingPunct="1">
        <a:spcBef>
          <a:spcPct val="0"/>
        </a:spcBef>
        <a:spcAft>
          <a:spcPct val="30000"/>
        </a:spcAft>
        <a:buChar char="»"/>
        <a:defRPr sz="1400">
          <a:solidFill>
            <a:schemeClr val="tx1"/>
          </a:solidFill>
          <a:latin typeface="+mn-lt"/>
        </a:defRPr>
      </a:lvl7pPr>
      <a:lvl8pPr marL="3078163" indent="-188913" algn="l" rtl="0" eaLnBrk="1" fontAlgn="base" hangingPunct="1">
        <a:spcBef>
          <a:spcPct val="0"/>
        </a:spcBef>
        <a:spcAft>
          <a:spcPct val="30000"/>
        </a:spcAft>
        <a:buChar char="»"/>
        <a:defRPr sz="1400">
          <a:solidFill>
            <a:schemeClr val="tx1"/>
          </a:solidFill>
          <a:latin typeface="+mn-lt"/>
        </a:defRPr>
      </a:lvl8pPr>
      <a:lvl9pPr marL="3535363" indent="-188913" algn="l" rtl="0" eaLnBrk="1" fontAlgn="base" hangingPunct="1">
        <a:spcBef>
          <a:spcPct val="0"/>
        </a:spcBef>
        <a:spcAft>
          <a:spcPct val="3000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536" y="657226"/>
            <a:ext cx="8316664" cy="10080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i-FI" dirty="0"/>
              <a:t>Muokkaa </a:t>
            </a:r>
            <a:r>
              <a:rPr lang="fi-FI" dirty="0" err="1"/>
              <a:t>perustyyl</a:t>
            </a:r>
            <a:r>
              <a:rPr lang="fi-FI" dirty="0"/>
              <a:t>. </a:t>
            </a:r>
            <a:r>
              <a:rPr lang="fi-FI" dirty="0" err="1"/>
              <a:t>napsautt</a:t>
            </a:r>
            <a:r>
              <a:rPr lang="fi-FI" dirty="0"/>
              <a:t>.</a:t>
            </a:r>
          </a:p>
        </p:txBody>
      </p:sp>
      <p:sp>
        <p:nvSpPr>
          <p:cNvPr id="1027" name="Rectangle 3"/>
          <p:cNvSpPr>
            <a:spLocks noGrp="1" noChangeArrowheads="1"/>
          </p:cNvSpPr>
          <p:nvPr>
            <p:ph type="body" idx="1"/>
          </p:nvPr>
        </p:nvSpPr>
        <p:spPr bwMode="auto">
          <a:xfrm>
            <a:off x="395536" y="1844676"/>
            <a:ext cx="8316664" cy="4176713"/>
          </a:xfrm>
          <a:prstGeom prst="rect">
            <a:avLst/>
          </a:prstGeom>
          <a:noFill/>
          <a:ln w="9525">
            <a:noFill/>
            <a:miter lim="800000"/>
            <a:headEnd/>
            <a:tailEnd/>
          </a:ln>
        </p:spPr>
        <p:txBody>
          <a:bodyPr vert="horz" wrap="square" lIns="91440" tIns="45720" rIns="90000" bIns="45720" numCol="1" anchor="t" anchorCtr="0" compatLnSpc="1">
            <a:prstTxWarp prst="textNoShape">
              <a:avLst/>
            </a:prstTxWarp>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2" name="Tekstiruutu 1"/>
          <p:cNvSpPr txBox="1"/>
          <p:nvPr/>
        </p:nvSpPr>
        <p:spPr>
          <a:xfrm>
            <a:off x="323528" y="6225814"/>
            <a:ext cx="3528392" cy="261610"/>
          </a:xfrm>
          <a:prstGeom prst="rect">
            <a:avLst/>
          </a:prstGeom>
          <a:noFill/>
        </p:spPr>
        <p:txBody>
          <a:bodyPr wrap="square" rtlCol="0">
            <a:spAutoFit/>
          </a:bodyPr>
          <a:lstStyle/>
          <a:p>
            <a:r>
              <a:rPr lang="fi-FI" sz="1100" b="1" dirty="0">
                <a:solidFill>
                  <a:schemeClr val="bg2">
                    <a:lumMod val="25000"/>
                  </a:schemeClr>
                </a:solidFill>
                <a:latin typeface="Arial"/>
                <a:cs typeface="Arial"/>
              </a:rPr>
              <a:t>UEF</a:t>
            </a:r>
            <a:r>
              <a:rPr lang="fi-FI" sz="1100" dirty="0">
                <a:solidFill>
                  <a:schemeClr val="bg2">
                    <a:lumMod val="25000"/>
                  </a:schemeClr>
                </a:solidFill>
                <a:latin typeface="Arial"/>
                <a:cs typeface="Arial"/>
              </a:rPr>
              <a:t> // </a:t>
            </a:r>
            <a:r>
              <a:rPr lang="fi-FI" sz="1100" dirty="0" err="1">
                <a:solidFill>
                  <a:schemeClr val="bg2">
                    <a:lumMod val="25000"/>
                  </a:schemeClr>
                </a:solidFill>
                <a:latin typeface="Arial"/>
                <a:cs typeface="Arial"/>
              </a:rPr>
              <a:t>University</a:t>
            </a:r>
            <a:r>
              <a:rPr lang="fi-FI" sz="1100" dirty="0">
                <a:solidFill>
                  <a:schemeClr val="bg2">
                    <a:lumMod val="25000"/>
                  </a:schemeClr>
                </a:solidFill>
                <a:latin typeface="Arial"/>
                <a:cs typeface="Arial"/>
              </a:rPr>
              <a:t> of Eastern Finland</a:t>
            </a:r>
          </a:p>
        </p:txBody>
      </p:sp>
      <p:sp>
        <p:nvSpPr>
          <p:cNvPr id="11" name="Suorakulmio 10"/>
          <p:cNvSpPr/>
          <p:nvPr/>
        </p:nvSpPr>
        <p:spPr>
          <a:xfrm>
            <a:off x="395536" y="6739949"/>
            <a:ext cx="8352928" cy="1454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13"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latin typeface="Arial"/>
                <a:cs typeface="Arial"/>
              </a:defRPr>
            </a:lvl1pPr>
          </a:lstStyle>
          <a:p>
            <a:pPr>
              <a:defRPr/>
            </a:pPr>
            <a:fld id="{53FCBABD-41D0-47C6-BEE8-5256A0303ED7}" type="datetime1">
              <a:rPr lang="fi-FI" smtClean="0"/>
              <a:pPr>
                <a:defRPr/>
              </a:pPr>
              <a:t>5.1.2026</a:t>
            </a:fld>
            <a:endParaRPr lang="fi-FI" dirty="0"/>
          </a:p>
        </p:txBody>
      </p:sp>
      <p:sp>
        <p:nvSpPr>
          <p:cNvPr id="14"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latin typeface="Arial"/>
                <a:cs typeface="Arial"/>
              </a:defRPr>
            </a:lvl1pPr>
          </a:lstStyle>
          <a:p>
            <a:pPr>
              <a:defRPr/>
            </a:pPr>
            <a:r>
              <a:rPr lang="fi-FI" dirty="0"/>
              <a:t>Esityksen nimi / Tekijä</a:t>
            </a:r>
          </a:p>
        </p:txBody>
      </p:sp>
      <p:sp>
        <p:nvSpPr>
          <p:cNvPr id="15"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9AC9C5E4-DD34-409E-9E11-89682544FB1A}" type="slidenum">
              <a:rPr lang="fi-FI" smtClean="0"/>
              <a:pPr>
                <a:defRPr/>
              </a:pPr>
              <a:t>‹#›</a:t>
            </a:fld>
            <a:endParaRPr lang="fi-FI" dirty="0"/>
          </a:p>
        </p:txBody>
      </p:sp>
      <p:pic>
        <p:nvPicPr>
          <p:cNvPr id="10" name="Kuva 17" descr="UEF_tunnus_harmaa_tausta.eps"/>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3454" y="481824"/>
            <a:ext cx="1433153" cy="1628062"/>
          </a:xfrm>
          <a:prstGeom prst="rect">
            <a:avLst/>
          </a:prstGeom>
        </p:spPr>
      </p:pic>
    </p:spTree>
    <p:extLst>
      <p:ext uri="{BB962C8B-B14F-4D97-AF65-F5344CB8AC3E}">
        <p14:creationId xmlns:p14="http://schemas.microsoft.com/office/powerpoint/2010/main" val="555860196"/>
      </p:ext>
    </p:extLst>
  </p:cSld>
  <p:clrMap bg1="lt1" tx1="dk1" bg2="lt2" tx2="dk2" accent1="accent1" accent2="accent2" accent3="accent3" accent4="accent4" accent5="accent5" accent6="accent6" hlink="hlink" folHlink="folHlink"/>
  <p:sldLayoutIdLst>
    <p:sldLayoutId id="2147483698" r:id="rId1"/>
    <p:sldLayoutId id="2147483699" r:id="rId2"/>
  </p:sldLayoutIdLst>
  <p:hf hdr="0"/>
  <p:txStyles>
    <p:titleStyle>
      <a:lvl1pPr algn="l" rtl="0" eaLnBrk="1" fontAlgn="base" hangingPunct="1">
        <a:lnSpc>
          <a:spcPts val="3400"/>
        </a:lnSpc>
        <a:spcBef>
          <a:spcPct val="0"/>
        </a:spcBef>
        <a:spcAft>
          <a:spcPct val="0"/>
        </a:spcAft>
        <a:defRPr sz="2800" b="1">
          <a:solidFill>
            <a:srgbClr val="353535"/>
          </a:solidFill>
          <a:latin typeface="+mj-lt"/>
          <a:ea typeface="+mj-ea"/>
          <a:cs typeface="+mj-cs"/>
        </a:defRPr>
      </a:lvl1pPr>
      <a:lvl2pPr algn="l" rtl="0" eaLnBrk="1" fontAlgn="base" hangingPunct="1">
        <a:lnSpc>
          <a:spcPts val="3400"/>
        </a:lnSpc>
        <a:spcBef>
          <a:spcPct val="0"/>
        </a:spcBef>
        <a:spcAft>
          <a:spcPct val="0"/>
        </a:spcAft>
        <a:defRPr sz="2800" b="1">
          <a:solidFill>
            <a:schemeClr val="tx2"/>
          </a:solidFill>
          <a:latin typeface="Palatino Linotype" pitchFamily="18" charset="0"/>
        </a:defRPr>
      </a:lvl2pPr>
      <a:lvl3pPr algn="l" rtl="0" eaLnBrk="1" fontAlgn="base" hangingPunct="1">
        <a:lnSpc>
          <a:spcPts val="3400"/>
        </a:lnSpc>
        <a:spcBef>
          <a:spcPct val="0"/>
        </a:spcBef>
        <a:spcAft>
          <a:spcPct val="0"/>
        </a:spcAft>
        <a:defRPr sz="2800" b="1">
          <a:solidFill>
            <a:schemeClr val="tx2"/>
          </a:solidFill>
          <a:latin typeface="Palatino Linotype" pitchFamily="18" charset="0"/>
        </a:defRPr>
      </a:lvl3pPr>
      <a:lvl4pPr algn="l" rtl="0" eaLnBrk="1" fontAlgn="base" hangingPunct="1">
        <a:lnSpc>
          <a:spcPts val="3400"/>
        </a:lnSpc>
        <a:spcBef>
          <a:spcPct val="0"/>
        </a:spcBef>
        <a:spcAft>
          <a:spcPct val="0"/>
        </a:spcAft>
        <a:defRPr sz="2800" b="1">
          <a:solidFill>
            <a:schemeClr val="tx2"/>
          </a:solidFill>
          <a:latin typeface="Palatino Linotype" pitchFamily="18" charset="0"/>
        </a:defRPr>
      </a:lvl4pPr>
      <a:lvl5pPr algn="l" rtl="0" eaLnBrk="1" fontAlgn="base" hangingPunct="1">
        <a:lnSpc>
          <a:spcPts val="3400"/>
        </a:lnSpc>
        <a:spcBef>
          <a:spcPct val="0"/>
        </a:spcBef>
        <a:spcAft>
          <a:spcPct val="0"/>
        </a:spcAft>
        <a:defRPr sz="2800" b="1">
          <a:solidFill>
            <a:schemeClr val="tx2"/>
          </a:solidFill>
          <a:latin typeface="Palatino Linotype" pitchFamily="18" charset="0"/>
        </a:defRPr>
      </a:lvl5pPr>
      <a:lvl6pPr marL="457200" algn="l" rtl="0" eaLnBrk="1" fontAlgn="base" hangingPunct="1">
        <a:lnSpc>
          <a:spcPts val="3400"/>
        </a:lnSpc>
        <a:spcBef>
          <a:spcPct val="0"/>
        </a:spcBef>
        <a:spcAft>
          <a:spcPct val="0"/>
        </a:spcAft>
        <a:defRPr sz="2800" b="1">
          <a:solidFill>
            <a:schemeClr val="tx2"/>
          </a:solidFill>
          <a:latin typeface="Palatino Linotype" pitchFamily="18" charset="0"/>
        </a:defRPr>
      </a:lvl6pPr>
      <a:lvl7pPr marL="914400" algn="l" rtl="0" eaLnBrk="1" fontAlgn="base" hangingPunct="1">
        <a:lnSpc>
          <a:spcPts val="3400"/>
        </a:lnSpc>
        <a:spcBef>
          <a:spcPct val="0"/>
        </a:spcBef>
        <a:spcAft>
          <a:spcPct val="0"/>
        </a:spcAft>
        <a:defRPr sz="2800" b="1">
          <a:solidFill>
            <a:schemeClr val="tx2"/>
          </a:solidFill>
          <a:latin typeface="Palatino Linotype" pitchFamily="18" charset="0"/>
        </a:defRPr>
      </a:lvl7pPr>
      <a:lvl8pPr marL="1371600" algn="l" rtl="0" eaLnBrk="1" fontAlgn="base" hangingPunct="1">
        <a:lnSpc>
          <a:spcPts val="3400"/>
        </a:lnSpc>
        <a:spcBef>
          <a:spcPct val="0"/>
        </a:spcBef>
        <a:spcAft>
          <a:spcPct val="0"/>
        </a:spcAft>
        <a:defRPr sz="2800" b="1">
          <a:solidFill>
            <a:schemeClr val="tx2"/>
          </a:solidFill>
          <a:latin typeface="Palatino Linotype" pitchFamily="18" charset="0"/>
        </a:defRPr>
      </a:lvl8pPr>
      <a:lvl9pPr marL="1828800" algn="l" rtl="0" eaLnBrk="1" fontAlgn="base" hangingPunct="1">
        <a:lnSpc>
          <a:spcPts val="3400"/>
        </a:lnSpc>
        <a:spcBef>
          <a:spcPct val="0"/>
        </a:spcBef>
        <a:spcAft>
          <a:spcPct val="0"/>
        </a:spcAft>
        <a:defRPr sz="2800" b="1">
          <a:solidFill>
            <a:schemeClr val="tx2"/>
          </a:solidFill>
          <a:latin typeface="Palatino Linotype" pitchFamily="18" charset="0"/>
        </a:defRPr>
      </a:lvl9pPr>
    </p:titleStyle>
    <p:bodyStyle>
      <a:lvl1pPr marL="182563" indent="-182563" algn="l" rtl="0" eaLnBrk="1" fontAlgn="base" hangingPunct="1">
        <a:spcBef>
          <a:spcPct val="0"/>
        </a:spcBef>
        <a:spcAft>
          <a:spcPct val="30000"/>
        </a:spcAft>
        <a:buClr>
          <a:schemeClr val="accent2"/>
        </a:buClr>
        <a:buChar char="•"/>
        <a:defRPr sz="2000">
          <a:solidFill>
            <a:srgbClr val="353535"/>
          </a:solidFill>
          <a:latin typeface="+mn-lt"/>
          <a:ea typeface="+mn-ea"/>
          <a:cs typeface="+mn-cs"/>
        </a:defRPr>
      </a:lvl1pPr>
      <a:lvl2pPr marL="627063" indent="-265113" algn="l" rtl="0" eaLnBrk="1" fontAlgn="base" hangingPunct="1">
        <a:spcBef>
          <a:spcPct val="0"/>
        </a:spcBef>
        <a:spcAft>
          <a:spcPct val="30000"/>
        </a:spcAft>
        <a:buClr>
          <a:schemeClr val="accent2"/>
        </a:buClr>
        <a:buChar char="–"/>
        <a:defRPr>
          <a:solidFill>
            <a:srgbClr val="353535"/>
          </a:solidFill>
          <a:latin typeface="+mn-lt"/>
        </a:defRPr>
      </a:lvl2pPr>
      <a:lvl3pPr marL="984250" indent="-177800" algn="l" rtl="0" eaLnBrk="1" fontAlgn="base" hangingPunct="1">
        <a:spcBef>
          <a:spcPct val="0"/>
        </a:spcBef>
        <a:spcAft>
          <a:spcPct val="30000"/>
        </a:spcAft>
        <a:buClr>
          <a:schemeClr val="accent2"/>
        </a:buClr>
        <a:buChar char="•"/>
        <a:defRPr sz="1600">
          <a:solidFill>
            <a:srgbClr val="353535"/>
          </a:solidFill>
          <a:latin typeface="+mn-lt"/>
        </a:defRPr>
      </a:lvl3pPr>
      <a:lvl4pPr marL="1338263" indent="-174625" algn="l" rtl="0" eaLnBrk="1" fontAlgn="base" hangingPunct="1">
        <a:spcBef>
          <a:spcPct val="0"/>
        </a:spcBef>
        <a:spcAft>
          <a:spcPct val="30000"/>
        </a:spcAft>
        <a:buClr>
          <a:schemeClr val="accent2"/>
        </a:buClr>
        <a:buChar char="–"/>
        <a:defRPr sz="1400">
          <a:solidFill>
            <a:srgbClr val="353535"/>
          </a:solidFill>
          <a:latin typeface="+mn-lt"/>
        </a:defRPr>
      </a:lvl4pPr>
      <a:lvl5pPr marL="1706563" indent="-188913" algn="l" rtl="0" eaLnBrk="1" fontAlgn="base" hangingPunct="1">
        <a:spcBef>
          <a:spcPct val="0"/>
        </a:spcBef>
        <a:spcAft>
          <a:spcPct val="30000"/>
        </a:spcAft>
        <a:buClr>
          <a:schemeClr val="accent2"/>
        </a:buClr>
        <a:buChar char="»"/>
        <a:defRPr sz="1400">
          <a:solidFill>
            <a:srgbClr val="353535"/>
          </a:solidFill>
          <a:latin typeface="+mn-lt"/>
        </a:defRPr>
      </a:lvl5pPr>
      <a:lvl6pPr marL="2163763" indent="-188913" algn="l" rtl="0" eaLnBrk="1" fontAlgn="base" hangingPunct="1">
        <a:spcBef>
          <a:spcPct val="0"/>
        </a:spcBef>
        <a:spcAft>
          <a:spcPct val="30000"/>
        </a:spcAft>
        <a:buChar char="»"/>
        <a:defRPr sz="1400">
          <a:solidFill>
            <a:schemeClr val="tx1"/>
          </a:solidFill>
          <a:latin typeface="+mn-lt"/>
        </a:defRPr>
      </a:lvl6pPr>
      <a:lvl7pPr marL="2620963" indent="-188913" algn="l" rtl="0" eaLnBrk="1" fontAlgn="base" hangingPunct="1">
        <a:spcBef>
          <a:spcPct val="0"/>
        </a:spcBef>
        <a:spcAft>
          <a:spcPct val="30000"/>
        </a:spcAft>
        <a:buChar char="»"/>
        <a:defRPr sz="1400">
          <a:solidFill>
            <a:schemeClr val="tx1"/>
          </a:solidFill>
          <a:latin typeface="+mn-lt"/>
        </a:defRPr>
      </a:lvl7pPr>
      <a:lvl8pPr marL="3078163" indent="-188913" algn="l" rtl="0" eaLnBrk="1" fontAlgn="base" hangingPunct="1">
        <a:spcBef>
          <a:spcPct val="0"/>
        </a:spcBef>
        <a:spcAft>
          <a:spcPct val="30000"/>
        </a:spcAft>
        <a:buChar char="»"/>
        <a:defRPr sz="1400">
          <a:solidFill>
            <a:schemeClr val="tx1"/>
          </a:solidFill>
          <a:latin typeface="+mn-lt"/>
        </a:defRPr>
      </a:lvl8pPr>
      <a:lvl9pPr marL="3535363" indent="-188913" algn="l" rtl="0" eaLnBrk="1" fontAlgn="base" hangingPunct="1">
        <a:spcBef>
          <a:spcPct val="0"/>
        </a:spcBef>
        <a:spcAft>
          <a:spcPct val="3000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3568" y="2824133"/>
            <a:ext cx="7993062" cy="69127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i-FI" dirty="0"/>
              <a:t>Muokkaa </a:t>
            </a:r>
            <a:r>
              <a:rPr lang="fi-FI" dirty="0" err="1"/>
              <a:t>perustyyl</a:t>
            </a:r>
            <a:r>
              <a:rPr lang="fi-FI" dirty="0"/>
              <a:t>. </a:t>
            </a:r>
            <a:r>
              <a:rPr lang="fi-FI" dirty="0" err="1"/>
              <a:t>napsautt</a:t>
            </a:r>
            <a:r>
              <a:rPr lang="fi-FI" dirty="0"/>
              <a:t>.</a:t>
            </a:r>
          </a:p>
        </p:txBody>
      </p:sp>
      <p:sp>
        <p:nvSpPr>
          <p:cNvPr id="1027" name="Rectangle 3"/>
          <p:cNvSpPr>
            <a:spLocks noGrp="1" noChangeArrowheads="1"/>
          </p:cNvSpPr>
          <p:nvPr>
            <p:ph type="body" idx="1"/>
          </p:nvPr>
        </p:nvSpPr>
        <p:spPr bwMode="auto">
          <a:xfrm>
            <a:off x="683568" y="3515409"/>
            <a:ext cx="7993062" cy="604867"/>
          </a:xfrm>
          <a:prstGeom prst="rect">
            <a:avLst/>
          </a:prstGeom>
          <a:noFill/>
          <a:ln w="9525">
            <a:noFill/>
            <a:miter lim="800000"/>
            <a:headEnd/>
            <a:tailEnd/>
          </a:ln>
        </p:spPr>
        <p:txBody>
          <a:bodyPr vert="horz" wrap="square" lIns="91440" tIns="45720" rIns="90000" bIns="45720" numCol="1" anchor="t" anchorCtr="0" compatLnSpc="1">
            <a:prstTxWarp prst="textNoShape">
              <a:avLst/>
            </a:prstTxWarp>
          </a:bodyPr>
          <a:lstStyle/>
          <a:p>
            <a:pPr lvl="0"/>
            <a:r>
              <a:rPr lang="fi-FI" dirty="0"/>
              <a:t>Muokkaa tekstin perustyylejä napsauttamalla</a:t>
            </a:r>
          </a:p>
        </p:txBody>
      </p:sp>
      <p:sp>
        <p:nvSpPr>
          <p:cNvPr id="16" name="Tekstiruutu 15"/>
          <p:cNvSpPr txBox="1"/>
          <p:nvPr/>
        </p:nvSpPr>
        <p:spPr>
          <a:xfrm>
            <a:off x="323528" y="6225814"/>
            <a:ext cx="3528392" cy="261610"/>
          </a:xfrm>
          <a:prstGeom prst="rect">
            <a:avLst/>
          </a:prstGeom>
          <a:noFill/>
        </p:spPr>
        <p:txBody>
          <a:bodyPr wrap="square" rtlCol="0">
            <a:spAutoFit/>
          </a:bodyPr>
          <a:lstStyle/>
          <a:p>
            <a:r>
              <a:rPr lang="fi-FI" sz="1100" b="1" dirty="0">
                <a:solidFill>
                  <a:schemeClr val="bg2">
                    <a:lumMod val="25000"/>
                  </a:schemeClr>
                </a:solidFill>
                <a:latin typeface="Arial"/>
                <a:cs typeface="Arial"/>
              </a:rPr>
              <a:t>UEF</a:t>
            </a:r>
            <a:r>
              <a:rPr lang="fi-FI" sz="1100" dirty="0">
                <a:solidFill>
                  <a:schemeClr val="bg2">
                    <a:lumMod val="25000"/>
                  </a:schemeClr>
                </a:solidFill>
                <a:latin typeface="Arial"/>
                <a:cs typeface="Arial"/>
              </a:rPr>
              <a:t> // </a:t>
            </a:r>
            <a:r>
              <a:rPr lang="fi-FI" sz="1100" dirty="0" err="1">
                <a:solidFill>
                  <a:schemeClr val="bg2">
                    <a:lumMod val="25000"/>
                  </a:schemeClr>
                </a:solidFill>
                <a:latin typeface="Arial"/>
                <a:cs typeface="Arial"/>
              </a:rPr>
              <a:t>University</a:t>
            </a:r>
            <a:r>
              <a:rPr lang="fi-FI" sz="1100" dirty="0">
                <a:solidFill>
                  <a:schemeClr val="bg2">
                    <a:lumMod val="25000"/>
                  </a:schemeClr>
                </a:solidFill>
                <a:latin typeface="Arial"/>
                <a:cs typeface="Arial"/>
              </a:rPr>
              <a:t> of Eastern Finland</a:t>
            </a:r>
          </a:p>
        </p:txBody>
      </p:sp>
      <p:sp>
        <p:nvSpPr>
          <p:cNvPr id="13"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latin typeface="Arial"/>
                <a:cs typeface="Arial"/>
              </a:defRPr>
            </a:lvl1pPr>
          </a:lstStyle>
          <a:p>
            <a:pPr>
              <a:defRPr/>
            </a:pPr>
            <a:fld id="{53FCBABD-41D0-47C6-BEE8-5256A0303ED7}" type="datetime1">
              <a:rPr lang="fi-FI" smtClean="0"/>
              <a:pPr>
                <a:defRPr/>
              </a:pPr>
              <a:t>5.1.2026</a:t>
            </a:fld>
            <a:endParaRPr lang="fi-FI" dirty="0"/>
          </a:p>
        </p:txBody>
      </p:sp>
      <p:sp>
        <p:nvSpPr>
          <p:cNvPr id="14"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latin typeface="Arial"/>
                <a:cs typeface="Arial"/>
              </a:defRPr>
            </a:lvl1pPr>
          </a:lstStyle>
          <a:p>
            <a:pPr>
              <a:defRPr/>
            </a:pPr>
            <a:r>
              <a:rPr lang="fi-FI" dirty="0"/>
              <a:t>Esityksen nimi / Tekijä</a:t>
            </a:r>
          </a:p>
        </p:txBody>
      </p:sp>
      <p:sp>
        <p:nvSpPr>
          <p:cNvPr id="17"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9AC9C5E4-DD34-409E-9E11-89682544FB1A}" type="slidenum">
              <a:rPr lang="fi-FI" smtClean="0"/>
              <a:pPr>
                <a:defRPr/>
              </a:pPr>
              <a:t>‹#›</a:t>
            </a:fld>
            <a:endParaRPr lang="fi-FI" dirty="0"/>
          </a:p>
        </p:txBody>
      </p:sp>
    </p:spTree>
    <p:extLst>
      <p:ext uri="{BB962C8B-B14F-4D97-AF65-F5344CB8AC3E}">
        <p14:creationId xmlns:p14="http://schemas.microsoft.com/office/powerpoint/2010/main" val="836291886"/>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Lst>
  <p:hf hdr="0"/>
  <p:txStyles>
    <p:titleStyle>
      <a:lvl1pPr algn="l" rtl="0" eaLnBrk="1" fontAlgn="base" hangingPunct="1">
        <a:lnSpc>
          <a:spcPts val="3400"/>
        </a:lnSpc>
        <a:spcBef>
          <a:spcPct val="0"/>
        </a:spcBef>
        <a:spcAft>
          <a:spcPct val="0"/>
        </a:spcAft>
        <a:defRPr sz="2800" b="1">
          <a:solidFill>
            <a:srgbClr val="353535"/>
          </a:solidFill>
          <a:latin typeface="+mj-lt"/>
          <a:ea typeface="+mj-ea"/>
          <a:cs typeface="+mj-cs"/>
        </a:defRPr>
      </a:lvl1pPr>
      <a:lvl2pPr algn="l" rtl="0" eaLnBrk="1" fontAlgn="base" hangingPunct="1">
        <a:lnSpc>
          <a:spcPts val="3400"/>
        </a:lnSpc>
        <a:spcBef>
          <a:spcPct val="0"/>
        </a:spcBef>
        <a:spcAft>
          <a:spcPct val="0"/>
        </a:spcAft>
        <a:defRPr sz="2800" b="1">
          <a:solidFill>
            <a:schemeClr val="tx2"/>
          </a:solidFill>
          <a:latin typeface="Palatino Linotype" pitchFamily="18" charset="0"/>
        </a:defRPr>
      </a:lvl2pPr>
      <a:lvl3pPr algn="l" rtl="0" eaLnBrk="1" fontAlgn="base" hangingPunct="1">
        <a:lnSpc>
          <a:spcPts val="3400"/>
        </a:lnSpc>
        <a:spcBef>
          <a:spcPct val="0"/>
        </a:spcBef>
        <a:spcAft>
          <a:spcPct val="0"/>
        </a:spcAft>
        <a:defRPr sz="2800" b="1">
          <a:solidFill>
            <a:schemeClr val="tx2"/>
          </a:solidFill>
          <a:latin typeface="Palatino Linotype" pitchFamily="18" charset="0"/>
        </a:defRPr>
      </a:lvl3pPr>
      <a:lvl4pPr algn="l" rtl="0" eaLnBrk="1" fontAlgn="base" hangingPunct="1">
        <a:lnSpc>
          <a:spcPts val="3400"/>
        </a:lnSpc>
        <a:spcBef>
          <a:spcPct val="0"/>
        </a:spcBef>
        <a:spcAft>
          <a:spcPct val="0"/>
        </a:spcAft>
        <a:defRPr sz="2800" b="1">
          <a:solidFill>
            <a:schemeClr val="tx2"/>
          </a:solidFill>
          <a:latin typeface="Palatino Linotype" pitchFamily="18" charset="0"/>
        </a:defRPr>
      </a:lvl4pPr>
      <a:lvl5pPr algn="l" rtl="0" eaLnBrk="1" fontAlgn="base" hangingPunct="1">
        <a:lnSpc>
          <a:spcPts val="3400"/>
        </a:lnSpc>
        <a:spcBef>
          <a:spcPct val="0"/>
        </a:spcBef>
        <a:spcAft>
          <a:spcPct val="0"/>
        </a:spcAft>
        <a:defRPr sz="2800" b="1">
          <a:solidFill>
            <a:schemeClr val="tx2"/>
          </a:solidFill>
          <a:latin typeface="Palatino Linotype" pitchFamily="18" charset="0"/>
        </a:defRPr>
      </a:lvl5pPr>
      <a:lvl6pPr marL="457200" algn="l" rtl="0" eaLnBrk="1" fontAlgn="base" hangingPunct="1">
        <a:lnSpc>
          <a:spcPts val="3400"/>
        </a:lnSpc>
        <a:spcBef>
          <a:spcPct val="0"/>
        </a:spcBef>
        <a:spcAft>
          <a:spcPct val="0"/>
        </a:spcAft>
        <a:defRPr sz="2800" b="1">
          <a:solidFill>
            <a:schemeClr val="tx2"/>
          </a:solidFill>
          <a:latin typeface="Palatino Linotype" pitchFamily="18" charset="0"/>
        </a:defRPr>
      </a:lvl6pPr>
      <a:lvl7pPr marL="914400" algn="l" rtl="0" eaLnBrk="1" fontAlgn="base" hangingPunct="1">
        <a:lnSpc>
          <a:spcPts val="3400"/>
        </a:lnSpc>
        <a:spcBef>
          <a:spcPct val="0"/>
        </a:spcBef>
        <a:spcAft>
          <a:spcPct val="0"/>
        </a:spcAft>
        <a:defRPr sz="2800" b="1">
          <a:solidFill>
            <a:schemeClr val="tx2"/>
          </a:solidFill>
          <a:latin typeface="Palatino Linotype" pitchFamily="18" charset="0"/>
        </a:defRPr>
      </a:lvl7pPr>
      <a:lvl8pPr marL="1371600" algn="l" rtl="0" eaLnBrk="1" fontAlgn="base" hangingPunct="1">
        <a:lnSpc>
          <a:spcPts val="3400"/>
        </a:lnSpc>
        <a:spcBef>
          <a:spcPct val="0"/>
        </a:spcBef>
        <a:spcAft>
          <a:spcPct val="0"/>
        </a:spcAft>
        <a:defRPr sz="2800" b="1">
          <a:solidFill>
            <a:schemeClr val="tx2"/>
          </a:solidFill>
          <a:latin typeface="Palatino Linotype" pitchFamily="18" charset="0"/>
        </a:defRPr>
      </a:lvl8pPr>
      <a:lvl9pPr marL="1828800" algn="l" rtl="0" eaLnBrk="1" fontAlgn="base" hangingPunct="1">
        <a:lnSpc>
          <a:spcPts val="3400"/>
        </a:lnSpc>
        <a:spcBef>
          <a:spcPct val="0"/>
        </a:spcBef>
        <a:spcAft>
          <a:spcPct val="0"/>
        </a:spcAft>
        <a:defRPr sz="2800" b="1">
          <a:solidFill>
            <a:schemeClr val="tx2"/>
          </a:solidFill>
          <a:latin typeface="Palatino Linotype" pitchFamily="18" charset="0"/>
        </a:defRPr>
      </a:lvl9pPr>
    </p:titleStyle>
    <p:bodyStyle>
      <a:lvl1pPr marL="0" indent="0" algn="l" rtl="0" eaLnBrk="1" fontAlgn="base" hangingPunct="1">
        <a:spcBef>
          <a:spcPct val="0"/>
        </a:spcBef>
        <a:spcAft>
          <a:spcPct val="30000"/>
        </a:spcAft>
        <a:buClr>
          <a:schemeClr val="accent2"/>
        </a:buClr>
        <a:buNone/>
        <a:defRPr sz="2000" i="1">
          <a:solidFill>
            <a:srgbClr val="353535"/>
          </a:solidFill>
          <a:latin typeface="+mn-lt"/>
          <a:ea typeface="+mn-ea"/>
          <a:cs typeface="+mn-cs"/>
        </a:defRPr>
      </a:lvl1pPr>
      <a:lvl2pPr marL="361950" indent="0" algn="l" rtl="0" eaLnBrk="1" fontAlgn="base" hangingPunct="1">
        <a:spcBef>
          <a:spcPct val="0"/>
        </a:spcBef>
        <a:spcAft>
          <a:spcPct val="30000"/>
        </a:spcAft>
        <a:buClr>
          <a:schemeClr val="accent2"/>
        </a:buClr>
        <a:buNone/>
        <a:defRPr>
          <a:solidFill>
            <a:srgbClr val="353535"/>
          </a:solidFill>
          <a:latin typeface="+mn-lt"/>
        </a:defRPr>
      </a:lvl2pPr>
      <a:lvl3pPr marL="806450" indent="0" algn="l" rtl="0" eaLnBrk="1" fontAlgn="base" hangingPunct="1">
        <a:spcBef>
          <a:spcPct val="0"/>
        </a:spcBef>
        <a:spcAft>
          <a:spcPct val="30000"/>
        </a:spcAft>
        <a:buClr>
          <a:schemeClr val="accent2"/>
        </a:buClr>
        <a:buNone/>
        <a:defRPr sz="1600">
          <a:solidFill>
            <a:srgbClr val="353535"/>
          </a:solidFill>
          <a:latin typeface="+mn-lt"/>
        </a:defRPr>
      </a:lvl3pPr>
      <a:lvl4pPr marL="1163638" indent="0" algn="l" rtl="0" eaLnBrk="1" fontAlgn="base" hangingPunct="1">
        <a:spcBef>
          <a:spcPct val="0"/>
        </a:spcBef>
        <a:spcAft>
          <a:spcPct val="30000"/>
        </a:spcAft>
        <a:buClr>
          <a:schemeClr val="accent2"/>
        </a:buClr>
        <a:buNone/>
        <a:defRPr sz="1400">
          <a:solidFill>
            <a:srgbClr val="353535"/>
          </a:solidFill>
          <a:latin typeface="+mn-lt"/>
        </a:defRPr>
      </a:lvl4pPr>
      <a:lvl5pPr marL="1517650" indent="0" algn="l" rtl="0" eaLnBrk="1" fontAlgn="base" hangingPunct="1">
        <a:spcBef>
          <a:spcPct val="0"/>
        </a:spcBef>
        <a:spcAft>
          <a:spcPct val="30000"/>
        </a:spcAft>
        <a:buClr>
          <a:schemeClr val="accent2"/>
        </a:buClr>
        <a:buNone/>
        <a:defRPr sz="1400">
          <a:solidFill>
            <a:srgbClr val="353535"/>
          </a:solidFill>
          <a:latin typeface="+mn-lt"/>
        </a:defRPr>
      </a:lvl5pPr>
      <a:lvl6pPr marL="2163763" indent="-188913" algn="l" rtl="0" eaLnBrk="1" fontAlgn="base" hangingPunct="1">
        <a:spcBef>
          <a:spcPct val="0"/>
        </a:spcBef>
        <a:spcAft>
          <a:spcPct val="30000"/>
        </a:spcAft>
        <a:buChar char="»"/>
        <a:defRPr sz="1400">
          <a:solidFill>
            <a:schemeClr val="tx1"/>
          </a:solidFill>
          <a:latin typeface="+mn-lt"/>
        </a:defRPr>
      </a:lvl6pPr>
      <a:lvl7pPr marL="2620963" indent="-188913" algn="l" rtl="0" eaLnBrk="1" fontAlgn="base" hangingPunct="1">
        <a:spcBef>
          <a:spcPct val="0"/>
        </a:spcBef>
        <a:spcAft>
          <a:spcPct val="30000"/>
        </a:spcAft>
        <a:buChar char="»"/>
        <a:defRPr sz="1400">
          <a:solidFill>
            <a:schemeClr val="tx1"/>
          </a:solidFill>
          <a:latin typeface="+mn-lt"/>
        </a:defRPr>
      </a:lvl7pPr>
      <a:lvl8pPr marL="3078163" indent="-188913" algn="l" rtl="0" eaLnBrk="1" fontAlgn="base" hangingPunct="1">
        <a:spcBef>
          <a:spcPct val="0"/>
        </a:spcBef>
        <a:spcAft>
          <a:spcPct val="30000"/>
        </a:spcAft>
        <a:buChar char="»"/>
        <a:defRPr sz="1400">
          <a:solidFill>
            <a:schemeClr val="tx1"/>
          </a:solidFill>
          <a:latin typeface="+mn-lt"/>
        </a:defRPr>
      </a:lvl8pPr>
      <a:lvl9pPr marL="3535363" indent="-188913" algn="l" rtl="0" eaLnBrk="1" fontAlgn="base" hangingPunct="1">
        <a:spcBef>
          <a:spcPct val="0"/>
        </a:spcBef>
        <a:spcAft>
          <a:spcPct val="3000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Suorakulmio 9"/>
          <p:cNvSpPr/>
          <p:nvPr/>
        </p:nvSpPr>
        <p:spPr>
          <a:xfrm>
            <a:off x="395536" y="6739949"/>
            <a:ext cx="8352928" cy="1454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Tree>
    <p:extLst>
      <p:ext uri="{BB962C8B-B14F-4D97-AF65-F5344CB8AC3E}">
        <p14:creationId xmlns:p14="http://schemas.microsoft.com/office/powerpoint/2010/main" val="3932739826"/>
      </p:ext>
    </p:extLst>
  </p:cSld>
  <p:clrMap bg1="lt1" tx1="dk1" bg2="lt2" tx2="dk2" accent1="accent1" accent2="accent2" accent3="accent3" accent4="accent4" accent5="accent5" accent6="accent6" hlink="hlink" folHlink="folHlink"/>
  <p:sldLayoutIdLst>
    <p:sldLayoutId id="2147483706" r:id="rId1"/>
  </p:sldLayoutIdLst>
  <p:hf hdr="0"/>
  <p:txStyles>
    <p:titleStyle>
      <a:lvl1pPr algn="l" rtl="0" eaLnBrk="1" fontAlgn="base" hangingPunct="1">
        <a:lnSpc>
          <a:spcPts val="3400"/>
        </a:lnSpc>
        <a:spcBef>
          <a:spcPct val="0"/>
        </a:spcBef>
        <a:spcAft>
          <a:spcPct val="0"/>
        </a:spcAft>
        <a:defRPr sz="2800" b="1">
          <a:solidFill>
            <a:srgbClr val="353535"/>
          </a:solidFill>
          <a:latin typeface="+mj-lt"/>
          <a:ea typeface="+mj-ea"/>
          <a:cs typeface="+mj-cs"/>
        </a:defRPr>
      </a:lvl1pPr>
      <a:lvl2pPr algn="l" rtl="0" eaLnBrk="1" fontAlgn="base" hangingPunct="1">
        <a:lnSpc>
          <a:spcPts val="3400"/>
        </a:lnSpc>
        <a:spcBef>
          <a:spcPct val="0"/>
        </a:spcBef>
        <a:spcAft>
          <a:spcPct val="0"/>
        </a:spcAft>
        <a:defRPr sz="2800" b="1">
          <a:solidFill>
            <a:schemeClr val="tx2"/>
          </a:solidFill>
          <a:latin typeface="Palatino Linotype" pitchFamily="18" charset="0"/>
        </a:defRPr>
      </a:lvl2pPr>
      <a:lvl3pPr algn="l" rtl="0" eaLnBrk="1" fontAlgn="base" hangingPunct="1">
        <a:lnSpc>
          <a:spcPts val="3400"/>
        </a:lnSpc>
        <a:spcBef>
          <a:spcPct val="0"/>
        </a:spcBef>
        <a:spcAft>
          <a:spcPct val="0"/>
        </a:spcAft>
        <a:defRPr sz="2800" b="1">
          <a:solidFill>
            <a:schemeClr val="tx2"/>
          </a:solidFill>
          <a:latin typeface="Palatino Linotype" pitchFamily="18" charset="0"/>
        </a:defRPr>
      </a:lvl3pPr>
      <a:lvl4pPr algn="l" rtl="0" eaLnBrk="1" fontAlgn="base" hangingPunct="1">
        <a:lnSpc>
          <a:spcPts val="3400"/>
        </a:lnSpc>
        <a:spcBef>
          <a:spcPct val="0"/>
        </a:spcBef>
        <a:spcAft>
          <a:spcPct val="0"/>
        </a:spcAft>
        <a:defRPr sz="2800" b="1">
          <a:solidFill>
            <a:schemeClr val="tx2"/>
          </a:solidFill>
          <a:latin typeface="Palatino Linotype" pitchFamily="18" charset="0"/>
        </a:defRPr>
      </a:lvl4pPr>
      <a:lvl5pPr algn="l" rtl="0" eaLnBrk="1" fontAlgn="base" hangingPunct="1">
        <a:lnSpc>
          <a:spcPts val="3400"/>
        </a:lnSpc>
        <a:spcBef>
          <a:spcPct val="0"/>
        </a:spcBef>
        <a:spcAft>
          <a:spcPct val="0"/>
        </a:spcAft>
        <a:defRPr sz="2800" b="1">
          <a:solidFill>
            <a:schemeClr val="tx2"/>
          </a:solidFill>
          <a:latin typeface="Palatino Linotype" pitchFamily="18" charset="0"/>
        </a:defRPr>
      </a:lvl5pPr>
      <a:lvl6pPr marL="457200" algn="l" rtl="0" eaLnBrk="1" fontAlgn="base" hangingPunct="1">
        <a:lnSpc>
          <a:spcPts val="3400"/>
        </a:lnSpc>
        <a:spcBef>
          <a:spcPct val="0"/>
        </a:spcBef>
        <a:spcAft>
          <a:spcPct val="0"/>
        </a:spcAft>
        <a:defRPr sz="2800" b="1">
          <a:solidFill>
            <a:schemeClr val="tx2"/>
          </a:solidFill>
          <a:latin typeface="Palatino Linotype" pitchFamily="18" charset="0"/>
        </a:defRPr>
      </a:lvl6pPr>
      <a:lvl7pPr marL="914400" algn="l" rtl="0" eaLnBrk="1" fontAlgn="base" hangingPunct="1">
        <a:lnSpc>
          <a:spcPts val="3400"/>
        </a:lnSpc>
        <a:spcBef>
          <a:spcPct val="0"/>
        </a:spcBef>
        <a:spcAft>
          <a:spcPct val="0"/>
        </a:spcAft>
        <a:defRPr sz="2800" b="1">
          <a:solidFill>
            <a:schemeClr val="tx2"/>
          </a:solidFill>
          <a:latin typeface="Palatino Linotype" pitchFamily="18" charset="0"/>
        </a:defRPr>
      </a:lvl7pPr>
      <a:lvl8pPr marL="1371600" algn="l" rtl="0" eaLnBrk="1" fontAlgn="base" hangingPunct="1">
        <a:lnSpc>
          <a:spcPts val="3400"/>
        </a:lnSpc>
        <a:spcBef>
          <a:spcPct val="0"/>
        </a:spcBef>
        <a:spcAft>
          <a:spcPct val="0"/>
        </a:spcAft>
        <a:defRPr sz="2800" b="1">
          <a:solidFill>
            <a:schemeClr val="tx2"/>
          </a:solidFill>
          <a:latin typeface="Palatino Linotype" pitchFamily="18" charset="0"/>
        </a:defRPr>
      </a:lvl8pPr>
      <a:lvl9pPr marL="1828800" algn="l" rtl="0" eaLnBrk="1" fontAlgn="base" hangingPunct="1">
        <a:lnSpc>
          <a:spcPts val="3400"/>
        </a:lnSpc>
        <a:spcBef>
          <a:spcPct val="0"/>
        </a:spcBef>
        <a:spcAft>
          <a:spcPct val="0"/>
        </a:spcAft>
        <a:defRPr sz="2800" b="1">
          <a:solidFill>
            <a:schemeClr val="tx2"/>
          </a:solidFill>
          <a:latin typeface="Palatino Linotype" pitchFamily="18" charset="0"/>
        </a:defRPr>
      </a:lvl9pPr>
    </p:titleStyle>
    <p:bodyStyle>
      <a:lvl1pPr marL="182563" indent="-182563" algn="l" rtl="0" eaLnBrk="1" fontAlgn="base" hangingPunct="1">
        <a:spcBef>
          <a:spcPct val="0"/>
        </a:spcBef>
        <a:spcAft>
          <a:spcPct val="30000"/>
        </a:spcAft>
        <a:buClr>
          <a:schemeClr val="accent2"/>
        </a:buClr>
        <a:buChar char="•"/>
        <a:defRPr sz="2000">
          <a:solidFill>
            <a:srgbClr val="353535"/>
          </a:solidFill>
          <a:latin typeface="+mn-lt"/>
          <a:ea typeface="+mn-ea"/>
          <a:cs typeface="+mn-cs"/>
        </a:defRPr>
      </a:lvl1pPr>
      <a:lvl2pPr marL="627063" indent="-265113" algn="l" rtl="0" eaLnBrk="1" fontAlgn="base" hangingPunct="1">
        <a:spcBef>
          <a:spcPct val="0"/>
        </a:spcBef>
        <a:spcAft>
          <a:spcPct val="30000"/>
        </a:spcAft>
        <a:buClr>
          <a:schemeClr val="accent2"/>
        </a:buClr>
        <a:buChar char="–"/>
        <a:defRPr>
          <a:solidFill>
            <a:srgbClr val="353535"/>
          </a:solidFill>
          <a:latin typeface="+mn-lt"/>
        </a:defRPr>
      </a:lvl2pPr>
      <a:lvl3pPr marL="984250" indent="-177800" algn="l" rtl="0" eaLnBrk="1" fontAlgn="base" hangingPunct="1">
        <a:spcBef>
          <a:spcPct val="0"/>
        </a:spcBef>
        <a:spcAft>
          <a:spcPct val="30000"/>
        </a:spcAft>
        <a:buClr>
          <a:schemeClr val="accent2"/>
        </a:buClr>
        <a:buChar char="•"/>
        <a:defRPr sz="1600">
          <a:solidFill>
            <a:srgbClr val="353535"/>
          </a:solidFill>
          <a:latin typeface="+mn-lt"/>
        </a:defRPr>
      </a:lvl3pPr>
      <a:lvl4pPr marL="1338263" indent="-174625" algn="l" rtl="0" eaLnBrk="1" fontAlgn="base" hangingPunct="1">
        <a:spcBef>
          <a:spcPct val="0"/>
        </a:spcBef>
        <a:spcAft>
          <a:spcPct val="30000"/>
        </a:spcAft>
        <a:buClr>
          <a:schemeClr val="accent2"/>
        </a:buClr>
        <a:buChar char="–"/>
        <a:defRPr sz="1400">
          <a:solidFill>
            <a:srgbClr val="353535"/>
          </a:solidFill>
          <a:latin typeface="+mn-lt"/>
        </a:defRPr>
      </a:lvl4pPr>
      <a:lvl5pPr marL="1706563" indent="-188913" algn="l" rtl="0" eaLnBrk="1" fontAlgn="base" hangingPunct="1">
        <a:spcBef>
          <a:spcPct val="0"/>
        </a:spcBef>
        <a:spcAft>
          <a:spcPct val="30000"/>
        </a:spcAft>
        <a:buClr>
          <a:schemeClr val="accent2"/>
        </a:buClr>
        <a:buChar char="»"/>
        <a:defRPr sz="1400">
          <a:solidFill>
            <a:srgbClr val="353535"/>
          </a:solidFill>
          <a:latin typeface="+mn-lt"/>
        </a:defRPr>
      </a:lvl5pPr>
      <a:lvl6pPr marL="2163763" indent="-188913" algn="l" rtl="0" eaLnBrk="1" fontAlgn="base" hangingPunct="1">
        <a:spcBef>
          <a:spcPct val="0"/>
        </a:spcBef>
        <a:spcAft>
          <a:spcPct val="30000"/>
        </a:spcAft>
        <a:buChar char="»"/>
        <a:defRPr sz="1400">
          <a:solidFill>
            <a:schemeClr val="tx1"/>
          </a:solidFill>
          <a:latin typeface="+mn-lt"/>
        </a:defRPr>
      </a:lvl6pPr>
      <a:lvl7pPr marL="2620963" indent="-188913" algn="l" rtl="0" eaLnBrk="1" fontAlgn="base" hangingPunct="1">
        <a:spcBef>
          <a:spcPct val="0"/>
        </a:spcBef>
        <a:spcAft>
          <a:spcPct val="30000"/>
        </a:spcAft>
        <a:buChar char="»"/>
        <a:defRPr sz="1400">
          <a:solidFill>
            <a:schemeClr val="tx1"/>
          </a:solidFill>
          <a:latin typeface="+mn-lt"/>
        </a:defRPr>
      </a:lvl7pPr>
      <a:lvl8pPr marL="3078163" indent="-188913" algn="l" rtl="0" eaLnBrk="1" fontAlgn="base" hangingPunct="1">
        <a:spcBef>
          <a:spcPct val="0"/>
        </a:spcBef>
        <a:spcAft>
          <a:spcPct val="30000"/>
        </a:spcAft>
        <a:buChar char="»"/>
        <a:defRPr sz="1400">
          <a:solidFill>
            <a:schemeClr val="tx1"/>
          </a:solidFill>
          <a:latin typeface="+mn-lt"/>
        </a:defRPr>
      </a:lvl8pPr>
      <a:lvl9pPr marL="3535363" indent="-188913" algn="l" rtl="0" eaLnBrk="1" fontAlgn="base" hangingPunct="1">
        <a:spcBef>
          <a:spcPct val="0"/>
        </a:spcBef>
        <a:spcAft>
          <a:spcPct val="3000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536" y="657226"/>
            <a:ext cx="8316664" cy="10080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i-FI" dirty="0"/>
              <a:t>Muokkaa </a:t>
            </a:r>
            <a:r>
              <a:rPr lang="fi-FI" dirty="0" err="1"/>
              <a:t>perustyyl</a:t>
            </a:r>
            <a:r>
              <a:rPr lang="fi-FI" dirty="0"/>
              <a:t>. </a:t>
            </a:r>
            <a:r>
              <a:rPr lang="fi-FI" dirty="0" err="1"/>
              <a:t>napsautt</a:t>
            </a:r>
            <a:r>
              <a:rPr lang="fi-FI" dirty="0"/>
              <a:t>.</a:t>
            </a:r>
          </a:p>
        </p:txBody>
      </p:sp>
      <p:sp>
        <p:nvSpPr>
          <p:cNvPr id="1027" name="Rectangle 3"/>
          <p:cNvSpPr>
            <a:spLocks noGrp="1" noChangeArrowheads="1"/>
          </p:cNvSpPr>
          <p:nvPr>
            <p:ph type="body" idx="1"/>
          </p:nvPr>
        </p:nvSpPr>
        <p:spPr bwMode="auto">
          <a:xfrm>
            <a:off x="395536" y="1844676"/>
            <a:ext cx="8316664" cy="4176713"/>
          </a:xfrm>
          <a:prstGeom prst="rect">
            <a:avLst/>
          </a:prstGeom>
          <a:noFill/>
          <a:ln w="9525">
            <a:noFill/>
            <a:miter lim="800000"/>
            <a:headEnd/>
            <a:tailEnd/>
          </a:ln>
        </p:spPr>
        <p:txBody>
          <a:bodyPr vert="horz" wrap="square" lIns="91440" tIns="45720" rIns="90000" bIns="45720" numCol="1" anchor="t" anchorCtr="0" compatLnSpc="1">
            <a:prstTxWarp prst="textNoShape">
              <a:avLst/>
            </a:prstTxWarp>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2" name="Tekstiruutu 1"/>
          <p:cNvSpPr txBox="1"/>
          <p:nvPr/>
        </p:nvSpPr>
        <p:spPr>
          <a:xfrm>
            <a:off x="323528" y="6225814"/>
            <a:ext cx="3528392" cy="261610"/>
          </a:xfrm>
          <a:prstGeom prst="rect">
            <a:avLst/>
          </a:prstGeom>
          <a:noFill/>
        </p:spPr>
        <p:txBody>
          <a:bodyPr wrap="square" rtlCol="0">
            <a:spAutoFit/>
          </a:bodyPr>
          <a:lstStyle/>
          <a:p>
            <a:r>
              <a:rPr lang="fi-FI" sz="1100" b="1" dirty="0">
                <a:solidFill>
                  <a:schemeClr val="bg2">
                    <a:lumMod val="25000"/>
                  </a:schemeClr>
                </a:solidFill>
                <a:latin typeface="Arial"/>
                <a:cs typeface="Arial"/>
              </a:rPr>
              <a:t>UEF</a:t>
            </a:r>
            <a:r>
              <a:rPr lang="fi-FI" sz="1100" dirty="0">
                <a:solidFill>
                  <a:schemeClr val="bg2">
                    <a:lumMod val="25000"/>
                  </a:schemeClr>
                </a:solidFill>
                <a:latin typeface="Arial"/>
                <a:cs typeface="Arial"/>
              </a:rPr>
              <a:t> // </a:t>
            </a:r>
            <a:r>
              <a:rPr lang="fi-FI" sz="1100" dirty="0" err="1">
                <a:solidFill>
                  <a:schemeClr val="bg2">
                    <a:lumMod val="25000"/>
                  </a:schemeClr>
                </a:solidFill>
                <a:latin typeface="Arial"/>
                <a:cs typeface="Arial"/>
              </a:rPr>
              <a:t>University</a:t>
            </a:r>
            <a:r>
              <a:rPr lang="fi-FI" sz="1100" dirty="0">
                <a:solidFill>
                  <a:schemeClr val="bg2">
                    <a:lumMod val="25000"/>
                  </a:schemeClr>
                </a:solidFill>
                <a:latin typeface="Arial"/>
                <a:cs typeface="Arial"/>
              </a:rPr>
              <a:t> of Eastern Finland</a:t>
            </a:r>
          </a:p>
        </p:txBody>
      </p:sp>
      <p:sp>
        <p:nvSpPr>
          <p:cNvPr id="11" name="Suorakulmio 10"/>
          <p:cNvSpPr/>
          <p:nvPr/>
        </p:nvSpPr>
        <p:spPr>
          <a:xfrm>
            <a:off x="395536" y="6739949"/>
            <a:ext cx="8352928" cy="1454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9"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latin typeface="Arial"/>
                <a:cs typeface="Arial"/>
              </a:defRPr>
            </a:lvl1pPr>
          </a:lstStyle>
          <a:p>
            <a:pPr>
              <a:defRPr/>
            </a:pPr>
            <a:fld id="{44399280-EEE9-4C73-ACFC-B31BDB30869C}" type="datetime1">
              <a:rPr lang="fi-FI" smtClean="0"/>
              <a:pPr>
                <a:defRPr/>
              </a:pPr>
              <a:t>5.1.2026</a:t>
            </a:fld>
            <a:endParaRPr lang="fi-FI"/>
          </a:p>
        </p:txBody>
      </p:sp>
      <p:sp>
        <p:nvSpPr>
          <p:cNvPr id="10"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latin typeface="Arial"/>
                <a:cs typeface="Arial"/>
              </a:defRPr>
            </a:lvl1pPr>
          </a:lstStyle>
          <a:p>
            <a:pPr>
              <a:defRPr/>
            </a:pPr>
            <a:r>
              <a:rPr lang="fi-FI"/>
              <a:t>Kirsi Konttinen</a:t>
            </a:r>
          </a:p>
        </p:txBody>
      </p:sp>
      <p:sp>
        <p:nvSpPr>
          <p:cNvPr id="12"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8695D032-2F8E-473C-B502-A2D57B044F37}" type="slidenum">
              <a:rPr lang="fi-FI" smtClean="0"/>
              <a:pPr>
                <a:defRPr/>
              </a:pPr>
              <a:t>‹#›</a:t>
            </a:fld>
            <a:endParaRPr lang="fi-FI"/>
          </a:p>
        </p:txBody>
      </p:sp>
    </p:spTree>
    <p:extLst>
      <p:ext uri="{BB962C8B-B14F-4D97-AF65-F5344CB8AC3E}">
        <p14:creationId xmlns:p14="http://schemas.microsoft.com/office/powerpoint/2010/main" val="3634641673"/>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Lst>
  <p:hf sldNum="0" hdr="0"/>
  <p:txStyles>
    <p:titleStyle>
      <a:lvl1pPr algn="l" rtl="0" eaLnBrk="1" fontAlgn="base" hangingPunct="1">
        <a:lnSpc>
          <a:spcPts val="3400"/>
        </a:lnSpc>
        <a:spcBef>
          <a:spcPct val="0"/>
        </a:spcBef>
        <a:spcAft>
          <a:spcPct val="0"/>
        </a:spcAft>
        <a:defRPr sz="2800" b="1">
          <a:solidFill>
            <a:srgbClr val="353535"/>
          </a:solidFill>
          <a:latin typeface="+mj-lt"/>
          <a:ea typeface="+mj-ea"/>
          <a:cs typeface="+mj-cs"/>
        </a:defRPr>
      </a:lvl1pPr>
      <a:lvl2pPr algn="l" rtl="0" eaLnBrk="1" fontAlgn="base" hangingPunct="1">
        <a:lnSpc>
          <a:spcPts val="3400"/>
        </a:lnSpc>
        <a:spcBef>
          <a:spcPct val="0"/>
        </a:spcBef>
        <a:spcAft>
          <a:spcPct val="0"/>
        </a:spcAft>
        <a:defRPr sz="2800" b="1">
          <a:solidFill>
            <a:schemeClr val="tx2"/>
          </a:solidFill>
          <a:latin typeface="Palatino Linotype" pitchFamily="18" charset="0"/>
        </a:defRPr>
      </a:lvl2pPr>
      <a:lvl3pPr algn="l" rtl="0" eaLnBrk="1" fontAlgn="base" hangingPunct="1">
        <a:lnSpc>
          <a:spcPts val="3400"/>
        </a:lnSpc>
        <a:spcBef>
          <a:spcPct val="0"/>
        </a:spcBef>
        <a:spcAft>
          <a:spcPct val="0"/>
        </a:spcAft>
        <a:defRPr sz="2800" b="1">
          <a:solidFill>
            <a:schemeClr val="tx2"/>
          </a:solidFill>
          <a:latin typeface="Palatino Linotype" pitchFamily="18" charset="0"/>
        </a:defRPr>
      </a:lvl3pPr>
      <a:lvl4pPr algn="l" rtl="0" eaLnBrk="1" fontAlgn="base" hangingPunct="1">
        <a:lnSpc>
          <a:spcPts val="3400"/>
        </a:lnSpc>
        <a:spcBef>
          <a:spcPct val="0"/>
        </a:spcBef>
        <a:spcAft>
          <a:spcPct val="0"/>
        </a:spcAft>
        <a:defRPr sz="2800" b="1">
          <a:solidFill>
            <a:schemeClr val="tx2"/>
          </a:solidFill>
          <a:latin typeface="Palatino Linotype" pitchFamily="18" charset="0"/>
        </a:defRPr>
      </a:lvl4pPr>
      <a:lvl5pPr algn="l" rtl="0" eaLnBrk="1" fontAlgn="base" hangingPunct="1">
        <a:lnSpc>
          <a:spcPts val="3400"/>
        </a:lnSpc>
        <a:spcBef>
          <a:spcPct val="0"/>
        </a:spcBef>
        <a:spcAft>
          <a:spcPct val="0"/>
        </a:spcAft>
        <a:defRPr sz="2800" b="1">
          <a:solidFill>
            <a:schemeClr val="tx2"/>
          </a:solidFill>
          <a:latin typeface="Palatino Linotype" pitchFamily="18" charset="0"/>
        </a:defRPr>
      </a:lvl5pPr>
      <a:lvl6pPr marL="457200" algn="l" rtl="0" eaLnBrk="1" fontAlgn="base" hangingPunct="1">
        <a:lnSpc>
          <a:spcPts val="3400"/>
        </a:lnSpc>
        <a:spcBef>
          <a:spcPct val="0"/>
        </a:spcBef>
        <a:spcAft>
          <a:spcPct val="0"/>
        </a:spcAft>
        <a:defRPr sz="2800" b="1">
          <a:solidFill>
            <a:schemeClr val="tx2"/>
          </a:solidFill>
          <a:latin typeface="Palatino Linotype" pitchFamily="18" charset="0"/>
        </a:defRPr>
      </a:lvl6pPr>
      <a:lvl7pPr marL="914400" algn="l" rtl="0" eaLnBrk="1" fontAlgn="base" hangingPunct="1">
        <a:lnSpc>
          <a:spcPts val="3400"/>
        </a:lnSpc>
        <a:spcBef>
          <a:spcPct val="0"/>
        </a:spcBef>
        <a:spcAft>
          <a:spcPct val="0"/>
        </a:spcAft>
        <a:defRPr sz="2800" b="1">
          <a:solidFill>
            <a:schemeClr val="tx2"/>
          </a:solidFill>
          <a:latin typeface="Palatino Linotype" pitchFamily="18" charset="0"/>
        </a:defRPr>
      </a:lvl7pPr>
      <a:lvl8pPr marL="1371600" algn="l" rtl="0" eaLnBrk="1" fontAlgn="base" hangingPunct="1">
        <a:lnSpc>
          <a:spcPts val="3400"/>
        </a:lnSpc>
        <a:spcBef>
          <a:spcPct val="0"/>
        </a:spcBef>
        <a:spcAft>
          <a:spcPct val="0"/>
        </a:spcAft>
        <a:defRPr sz="2800" b="1">
          <a:solidFill>
            <a:schemeClr val="tx2"/>
          </a:solidFill>
          <a:latin typeface="Palatino Linotype" pitchFamily="18" charset="0"/>
        </a:defRPr>
      </a:lvl8pPr>
      <a:lvl9pPr marL="1828800" algn="l" rtl="0" eaLnBrk="1" fontAlgn="base" hangingPunct="1">
        <a:lnSpc>
          <a:spcPts val="3400"/>
        </a:lnSpc>
        <a:spcBef>
          <a:spcPct val="0"/>
        </a:spcBef>
        <a:spcAft>
          <a:spcPct val="0"/>
        </a:spcAft>
        <a:defRPr sz="2800" b="1">
          <a:solidFill>
            <a:schemeClr val="tx2"/>
          </a:solidFill>
          <a:latin typeface="Palatino Linotype" pitchFamily="18" charset="0"/>
        </a:defRPr>
      </a:lvl9pPr>
    </p:titleStyle>
    <p:bodyStyle>
      <a:lvl1pPr marL="182563" indent="-182563" algn="l" rtl="0" eaLnBrk="1" fontAlgn="base" hangingPunct="1">
        <a:spcBef>
          <a:spcPct val="0"/>
        </a:spcBef>
        <a:spcAft>
          <a:spcPct val="30000"/>
        </a:spcAft>
        <a:buClr>
          <a:schemeClr val="accent2"/>
        </a:buClr>
        <a:buChar char="•"/>
        <a:defRPr sz="2000">
          <a:solidFill>
            <a:srgbClr val="353535"/>
          </a:solidFill>
          <a:latin typeface="+mn-lt"/>
          <a:ea typeface="+mn-ea"/>
          <a:cs typeface="+mn-cs"/>
        </a:defRPr>
      </a:lvl1pPr>
      <a:lvl2pPr marL="627063" indent="-265113" algn="l" rtl="0" eaLnBrk="1" fontAlgn="base" hangingPunct="1">
        <a:spcBef>
          <a:spcPct val="0"/>
        </a:spcBef>
        <a:spcAft>
          <a:spcPct val="30000"/>
        </a:spcAft>
        <a:buClr>
          <a:schemeClr val="accent2"/>
        </a:buClr>
        <a:buChar char="–"/>
        <a:defRPr>
          <a:solidFill>
            <a:srgbClr val="353535"/>
          </a:solidFill>
          <a:latin typeface="+mn-lt"/>
        </a:defRPr>
      </a:lvl2pPr>
      <a:lvl3pPr marL="984250" indent="-177800" algn="l" rtl="0" eaLnBrk="1" fontAlgn="base" hangingPunct="1">
        <a:spcBef>
          <a:spcPct val="0"/>
        </a:spcBef>
        <a:spcAft>
          <a:spcPct val="30000"/>
        </a:spcAft>
        <a:buClr>
          <a:schemeClr val="accent2"/>
        </a:buClr>
        <a:buChar char="•"/>
        <a:defRPr sz="1600">
          <a:solidFill>
            <a:srgbClr val="353535"/>
          </a:solidFill>
          <a:latin typeface="+mn-lt"/>
        </a:defRPr>
      </a:lvl3pPr>
      <a:lvl4pPr marL="1338263" indent="-174625" algn="l" rtl="0" eaLnBrk="1" fontAlgn="base" hangingPunct="1">
        <a:spcBef>
          <a:spcPct val="0"/>
        </a:spcBef>
        <a:spcAft>
          <a:spcPct val="30000"/>
        </a:spcAft>
        <a:buClr>
          <a:schemeClr val="accent2"/>
        </a:buClr>
        <a:buChar char="–"/>
        <a:defRPr sz="1400">
          <a:solidFill>
            <a:srgbClr val="353535"/>
          </a:solidFill>
          <a:latin typeface="+mn-lt"/>
        </a:defRPr>
      </a:lvl4pPr>
      <a:lvl5pPr marL="1706563" indent="-188913" algn="l" rtl="0" eaLnBrk="1" fontAlgn="base" hangingPunct="1">
        <a:spcBef>
          <a:spcPct val="0"/>
        </a:spcBef>
        <a:spcAft>
          <a:spcPct val="30000"/>
        </a:spcAft>
        <a:buClr>
          <a:schemeClr val="accent2"/>
        </a:buClr>
        <a:buChar char="»"/>
        <a:defRPr sz="1400">
          <a:solidFill>
            <a:srgbClr val="353535"/>
          </a:solidFill>
          <a:latin typeface="+mn-lt"/>
        </a:defRPr>
      </a:lvl5pPr>
      <a:lvl6pPr marL="2163763" indent="-188913" algn="l" rtl="0" eaLnBrk="1" fontAlgn="base" hangingPunct="1">
        <a:spcBef>
          <a:spcPct val="0"/>
        </a:spcBef>
        <a:spcAft>
          <a:spcPct val="30000"/>
        </a:spcAft>
        <a:buChar char="»"/>
        <a:defRPr sz="1400">
          <a:solidFill>
            <a:schemeClr val="tx1"/>
          </a:solidFill>
          <a:latin typeface="+mn-lt"/>
        </a:defRPr>
      </a:lvl6pPr>
      <a:lvl7pPr marL="2620963" indent="-188913" algn="l" rtl="0" eaLnBrk="1" fontAlgn="base" hangingPunct="1">
        <a:spcBef>
          <a:spcPct val="0"/>
        </a:spcBef>
        <a:spcAft>
          <a:spcPct val="30000"/>
        </a:spcAft>
        <a:buChar char="»"/>
        <a:defRPr sz="1400">
          <a:solidFill>
            <a:schemeClr val="tx1"/>
          </a:solidFill>
          <a:latin typeface="+mn-lt"/>
        </a:defRPr>
      </a:lvl7pPr>
      <a:lvl8pPr marL="3078163" indent="-188913" algn="l" rtl="0" eaLnBrk="1" fontAlgn="base" hangingPunct="1">
        <a:spcBef>
          <a:spcPct val="0"/>
        </a:spcBef>
        <a:spcAft>
          <a:spcPct val="30000"/>
        </a:spcAft>
        <a:buChar char="»"/>
        <a:defRPr sz="1400">
          <a:solidFill>
            <a:schemeClr val="tx1"/>
          </a:solidFill>
          <a:latin typeface="+mn-lt"/>
        </a:defRPr>
      </a:lvl8pPr>
      <a:lvl9pPr marL="3535363" indent="-188913" algn="l" rtl="0" eaLnBrk="1" fontAlgn="base" hangingPunct="1">
        <a:spcBef>
          <a:spcPct val="0"/>
        </a:spcBef>
        <a:spcAft>
          <a:spcPct val="3000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536" y="657226"/>
            <a:ext cx="8316664" cy="10080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i-FI" dirty="0"/>
              <a:t>Muokkaa </a:t>
            </a:r>
            <a:r>
              <a:rPr lang="fi-FI" dirty="0" err="1"/>
              <a:t>perustyyl</a:t>
            </a:r>
            <a:r>
              <a:rPr lang="fi-FI" dirty="0"/>
              <a:t>. </a:t>
            </a:r>
            <a:r>
              <a:rPr lang="fi-FI" dirty="0" err="1"/>
              <a:t>napsautt</a:t>
            </a:r>
            <a:r>
              <a:rPr lang="fi-FI" dirty="0"/>
              <a:t>.</a:t>
            </a:r>
          </a:p>
        </p:txBody>
      </p:sp>
      <p:sp>
        <p:nvSpPr>
          <p:cNvPr id="1027" name="Rectangle 3"/>
          <p:cNvSpPr>
            <a:spLocks noGrp="1" noChangeArrowheads="1"/>
          </p:cNvSpPr>
          <p:nvPr>
            <p:ph type="body" idx="1"/>
          </p:nvPr>
        </p:nvSpPr>
        <p:spPr bwMode="auto">
          <a:xfrm>
            <a:off x="395536" y="1844676"/>
            <a:ext cx="8316664" cy="4176713"/>
          </a:xfrm>
          <a:prstGeom prst="rect">
            <a:avLst/>
          </a:prstGeom>
          <a:noFill/>
          <a:ln w="9525">
            <a:noFill/>
            <a:miter lim="800000"/>
            <a:headEnd/>
            <a:tailEnd/>
          </a:ln>
        </p:spPr>
        <p:txBody>
          <a:bodyPr vert="horz" wrap="square" lIns="91440" tIns="45720" rIns="90000" bIns="45720" numCol="1" anchor="t" anchorCtr="0" compatLnSpc="1">
            <a:prstTxWarp prst="textNoShape">
              <a:avLst/>
            </a:prstTxWarp>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2" name="Tekstiruutu 1"/>
          <p:cNvSpPr txBox="1"/>
          <p:nvPr/>
        </p:nvSpPr>
        <p:spPr>
          <a:xfrm>
            <a:off x="323528" y="6225814"/>
            <a:ext cx="3528392" cy="261610"/>
          </a:xfrm>
          <a:prstGeom prst="rect">
            <a:avLst/>
          </a:prstGeom>
          <a:noFill/>
        </p:spPr>
        <p:txBody>
          <a:bodyPr wrap="square" rtlCol="0">
            <a:spAutoFit/>
          </a:bodyPr>
          <a:lstStyle/>
          <a:p>
            <a:r>
              <a:rPr lang="fi-FI" sz="1100" b="1" dirty="0">
                <a:solidFill>
                  <a:schemeClr val="bg2">
                    <a:lumMod val="25000"/>
                  </a:schemeClr>
                </a:solidFill>
                <a:latin typeface="Arial"/>
                <a:cs typeface="Arial"/>
              </a:rPr>
              <a:t>UEF</a:t>
            </a:r>
            <a:r>
              <a:rPr lang="fi-FI" sz="1100" dirty="0">
                <a:solidFill>
                  <a:schemeClr val="bg2">
                    <a:lumMod val="25000"/>
                  </a:schemeClr>
                </a:solidFill>
                <a:latin typeface="Arial"/>
                <a:cs typeface="Arial"/>
              </a:rPr>
              <a:t> // </a:t>
            </a:r>
            <a:r>
              <a:rPr lang="fi-FI" sz="1100" dirty="0" err="1">
                <a:solidFill>
                  <a:schemeClr val="bg2">
                    <a:lumMod val="25000"/>
                  </a:schemeClr>
                </a:solidFill>
                <a:latin typeface="Arial"/>
                <a:cs typeface="Arial"/>
              </a:rPr>
              <a:t>University</a:t>
            </a:r>
            <a:r>
              <a:rPr lang="fi-FI" sz="1100" dirty="0">
                <a:solidFill>
                  <a:schemeClr val="bg2">
                    <a:lumMod val="25000"/>
                  </a:schemeClr>
                </a:solidFill>
                <a:latin typeface="Arial"/>
                <a:cs typeface="Arial"/>
              </a:rPr>
              <a:t> of Eastern Finland</a:t>
            </a:r>
          </a:p>
        </p:txBody>
      </p:sp>
      <p:sp>
        <p:nvSpPr>
          <p:cNvPr id="11" name="Suorakulmio 10"/>
          <p:cNvSpPr/>
          <p:nvPr/>
        </p:nvSpPr>
        <p:spPr>
          <a:xfrm>
            <a:off x="395536" y="6739949"/>
            <a:ext cx="8352928" cy="1454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400"/>
          </a:p>
        </p:txBody>
      </p:sp>
      <p:sp>
        <p:nvSpPr>
          <p:cNvPr id="13"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latin typeface="Arial"/>
                <a:cs typeface="Arial"/>
              </a:defRPr>
            </a:lvl1pPr>
          </a:lstStyle>
          <a:p>
            <a:pPr>
              <a:defRPr/>
            </a:pPr>
            <a:fld id="{53FCBABD-41D0-47C6-BEE8-5256A0303ED7}" type="datetime1">
              <a:rPr lang="fi-FI" smtClean="0"/>
              <a:pPr>
                <a:defRPr/>
              </a:pPr>
              <a:t>5.1.2026</a:t>
            </a:fld>
            <a:endParaRPr lang="fi-FI" dirty="0"/>
          </a:p>
        </p:txBody>
      </p:sp>
      <p:sp>
        <p:nvSpPr>
          <p:cNvPr id="14"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latin typeface="Arial"/>
                <a:cs typeface="Arial"/>
              </a:defRPr>
            </a:lvl1pPr>
          </a:lstStyle>
          <a:p>
            <a:pPr>
              <a:defRPr/>
            </a:pPr>
            <a:r>
              <a:rPr lang="fi-FI" dirty="0"/>
              <a:t>Esityksen nimi / Tekijä</a:t>
            </a:r>
          </a:p>
        </p:txBody>
      </p:sp>
      <p:sp>
        <p:nvSpPr>
          <p:cNvPr id="15"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9AC9C5E4-DD34-409E-9E11-89682544FB1A}" type="slidenum">
              <a:rPr lang="fi-FI" smtClean="0"/>
              <a:pPr>
                <a:defRPr/>
              </a:pPr>
              <a:t>‹#›</a:t>
            </a:fld>
            <a:endParaRPr lang="fi-FI" dirty="0"/>
          </a:p>
        </p:txBody>
      </p:sp>
      <p:pic>
        <p:nvPicPr>
          <p:cNvPr id="10" name="Kuva 17" descr="UEF_tunnus_harmaa_tausta.eps"/>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3454" y="481824"/>
            <a:ext cx="1433153" cy="1628062"/>
          </a:xfrm>
          <a:prstGeom prst="rect">
            <a:avLst/>
          </a:prstGeom>
        </p:spPr>
      </p:pic>
    </p:spTree>
    <p:extLst>
      <p:ext uri="{BB962C8B-B14F-4D97-AF65-F5344CB8AC3E}">
        <p14:creationId xmlns:p14="http://schemas.microsoft.com/office/powerpoint/2010/main" val="2872163866"/>
      </p:ext>
    </p:extLst>
  </p:cSld>
  <p:clrMap bg1="lt1" tx1="dk1" bg2="lt2" tx2="dk2" accent1="accent1" accent2="accent2" accent3="accent3" accent4="accent4" accent5="accent5" accent6="accent6" hlink="hlink" folHlink="folHlink"/>
  <p:sldLayoutIdLst>
    <p:sldLayoutId id="2147483715" r:id="rId1"/>
    <p:sldLayoutId id="2147483716" r:id="rId2"/>
  </p:sldLayoutIdLst>
  <p:hf hdr="0"/>
  <p:txStyles>
    <p:titleStyle>
      <a:lvl1pPr algn="l" rtl="0" eaLnBrk="1" fontAlgn="base" hangingPunct="1">
        <a:lnSpc>
          <a:spcPts val="3400"/>
        </a:lnSpc>
        <a:spcBef>
          <a:spcPct val="0"/>
        </a:spcBef>
        <a:spcAft>
          <a:spcPct val="0"/>
        </a:spcAft>
        <a:defRPr sz="2800" b="1">
          <a:solidFill>
            <a:srgbClr val="353535"/>
          </a:solidFill>
          <a:latin typeface="+mj-lt"/>
          <a:ea typeface="+mj-ea"/>
          <a:cs typeface="+mj-cs"/>
        </a:defRPr>
      </a:lvl1pPr>
      <a:lvl2pPr algn="l" rtl="0" eaLnBrk="1" fontAlgn="base" hangingPunct="1">
        <a:lnSpc>
          <a:spcPts val="3400"/>
        </a:lnSpc>
        <a:spcBef>
          <a:spcPct val="0"/>
        </a:spcBef>
        <a:spcAft>
          <a:spcPct val="0"/>
        </a:spcAft>
        <a:defRPr sz="2800" b="1">
          <a:solidFill>
            <a:schemeClr val="tx2"/>
          </a:solidFill>
          <a:latin typeface="Palatino Linotype" pitchFamily="18" charset="0"/>
        </a:defRPr>
      </a:lvl2pPr>
      <a:lvl3pPr algn="l" rtl="0" eaLnBrk="1" fontAlgn="base" hangingPunct="1">
        <a:lnSpc>
          <a:spcPts val="3400"/>
        </a:lnSpc>
        <a:spcBef>
          <a:spcPct val="0"/>
        </a:spcBef>
        <a:spcAft>
          <a:spcPct val="0"/>
        </a:spcAft>
        <a:defRPr sz="2800" b="1">
          <a:solidFill>
            <a:schemeClr val="tx2"/>
          </a:solidFill>
          <a:latin typeface="Palatino Linotype" pitchFamily="18" charset="0"/>
        </a:defRPr>
      </a:lvl3pPr>
      <a:lvl4pPr algn="l" rtl="0" eaLnBrk="1" fontAlgn="base" hangingPunct="1">
        <a:lnSpc>
          <a:spcPts val="3400"/>
        </a:lnSpc>
        <a:spcBef>
          <a:spcPct val="0"/>
        </a:spcBef>
        <a:spcAft>
          <a:spcPct val="0"/>
        </a:spcAft>
        <a:defRPr sz="2800" b="1">
          <a:solidFill>
            <a:schemeClr val="tx2"/>
          </a:solidFill>
          <a:latin typeface="Palatino Linotype" pitchFamily="18" charset="0"/>
        </a:defRPr>
      </a:lvl4pPr>
      <a:lvl5pPr algn="l" rtl="0" eaLnBrk="1" fontAlgn="base" hangingPunct="1">
        <a:lnSpc>
          <a:spcPts val="3400"/>
        </a:lnSpc>
        <a:spcBef>
          <a:spcPct val="0"/>
        </a:spcBef>
        <a:spcAft>
          <a:spcPct val="0"/>
        </a:spcAft>
        <a:defRPr sz="2800" b="1">
          <a:solidFill>
            <a:schemeClr val="tx2"/>
          </a:solidFill>
          <a:latin typeface="Palatino Linotype" pitchFamily="18" charset="0"/>
        </a:defRPr>
      </a:lvl5pPr>
      <a:lvl6pPr marL="457200" algn="l" rtl="0" eaLnBrk="1" fontAlgn="base" hangingPunct="1">
        <a:lnSpc>
          <a:spcPts val="3400"/>
        </a:lnSpc>
        <a:spcBef>
          <a:spcPct val="0"/>
        </a:spcBef>
        <a:spcAft>
          <a:spcPct val="0"/>
        </a:spcAft>
        <a:defRPr sz="2800" b="1">
          <a:solidFill>
            <a:schemeClr val="tx2"/>
          </a:solidFill>
          <a:latin typeface="Palatino Linotype" pitchFamily="18" charset="0"/>
        </a:defRPr>
      </a:lvl6pPr>
      <a:lvl7pPr marL="914400" algn="l" rtl="0" eaLnBrk="1" fontAlgn="base" hangingPunct="1">
        <a:lnSpc>
          <a:spcPts val="3400"/>
        </a:lnSpc>
        <a:spcBef>
          <a:spcPct val="0"/>
        </a:spcBef>
        <a:spcAft>
          <a:spcPct val="0"/>
        </a:spcAft>
        <a:defRPr sz="2800" b="1">
          <a:solidFill>
            <a:schemeClr val="tx2"/>
          </a:solidFill>
          <a:latin typeface="Palatino Linotype" pitchFamily="18" charset="0"/>
        </a:defRPr>
      </a:lvl7pPr>
      <a:lvl8pPr marL="1371600" algn="l" rtl="0" eaLnBrk="1" fontAlgn="base" hangingPunct="1">
        <a:lnSpc>
          <a:spcPts val="3400"/>
        </a:lnSpc>
        <a:spcBef>
          <a:spcPct val="0"/>
        </a:spcBef>
        <a:spcAft>
          <a:spcPct val="0"/>
        </a:spcAft>
        <a:defRPr sz="2800" b="1">
          <a:solidFill>
            <a:schemeClr val="tx2"/>
          </a:solidFill>
          <a:latin typeface="Palatino Linotype" pitchFamily="18" charset="0"/>
        </a:defRPr>
      </a:lvl8pPr>
      <a:lvl9pPr marL="1828800" algn="l" rtl="0" eaLnBrk="1" fontAlgn="base" hangingPunct="1">
        <a:lnSpc>
          <a:spcPts val="3400"/>
        </a:lnSpc>
        <a:spcBef>
          <a:spcPct val="0"/>
        </a:spcBef>
        <a:spcAft>
          <a:spcPct val="0"/>
        </a:spcAft>
        <a:defRPr sz="2800" b="1">
          <a:solidFill>
            <a:schemeClr val="tx2"/>
          </a:solidFill>
          <a:latin typeface="Palatino Linotype" pitchFamily="18" charset="0"/>
        </a:defRPr>
      </a:lvl9pPr>
    </p:titleStyle>
    <p:bodyStyle>
      <a:lvl1pPr marL="182563" indent="-182563" algn="l" rtl="0" eaLnBrk="1" fontAlgn="base" hangingPunct="1">
        <a:spcBef>
          <a:spcPct val="0"/>
        </a:spcBef>
        <a:spcAft>
          <a:spcPct val="30000"/>
        </a:spcAft>
        <a:buClr>
          <a:schemeClr val="accent2"/>
        </a:buClr>
        <a:buChar char="•"/>
        <a:defRPr sz="2000">
          <a:solidFill>
            <a:srgbClr val="353535"/>
          </a:solidFill>
          <a:latin typeface="+mn-lt"/>
          <a:ea typeface="+mn-ea"/>
          <a:cs typeface="+mn-cs"/>
        </a:defRPr>
      </a:lvl1pPr>
      <a:lvl2pPr marL="627063" indent="-265113" algn="l" rtl="0" eaLnBrk="1" fontAlgn="base" hangingPunct="1">
        <a:spcBef>
          <a:spcPct val="0"/>
        </a:spcBef>
        <a:spcAft>
          <a:spcPct val="30000"/>
        </a:spcAft>
        <a:buClr>
          <a:schemeClr val="accent2"/>
        </a:buClr>
        <a:buChar char="–"/>
        <a:defRPr>
          <a:solidFill>
            <a:srgbClr val="353535"/>
          </a:solidFill>
          <a:latin typeface="+mn-lt"/>
        </a:defRPr>
      </a:lvl2pPr>
      <a:lvl3pPr marL="984250" indent="-177800" algn="l" rtl="0" eaLnBrk="1" fontAlgn="base" hangingPunct="1">
        <a:spcBef>
          <a:spcPct val="0"/>
        </a:spcBef>
        <a:spcAft>
          <a:spcPct val="30000"/>
        </a:spcAft>
        <a:buClr>
          <a:schemeClr val="accent2"/>
        </a:buClr>
        <a:buChar char="•"/>
        <a:defRPr sz="1600">
          <a:solidFill>
            <a:srgbClr val="353535"/>
          </a:solidFill>
          <a:latin typeface="+mn-lt"/>
        </a:defRPr>
      </a:lvl3pPr>
      <a:lvl4pPr marL="1338263" indent="-174625" algn="l" rtl="0" eaLnBrk="1" fontAlgn="base" hangingPunct="1">
        <a:spcBef>
          <a:spcPct val="0"/>
        </a:spcBef>
        <a:spcAft>
          <a:spcPct val="30000"/>
        </a:spcAft>
        <a:buClr>
          <a:schemeClr val="accent2"/>
        </a:buClr>
        <a:buChar char="–"/>
        <a:defRPr sz="1400">
          <a:solidFill>
            <a:srgbClr val="353535"/>
          </a:solidFill>
          <a:latin typeface="+mn-lt"/>
        </a:defRPr>
      </a:lvl4pPr>
      <a:lvl5pPr marL="1706563" indent="-188913" algn="l" rtl="0" eaLnBrk="1" fontAlgn="base" hangingPunct="1">
        <a:spcBef>
          <a:spcPct val="0"/>
        </a:spcBef>
        <a:spcAft>
          <a:spcPct val="30000"/>
        </a:spcAft>
        <a:buClr>
          <a:schemeClr val="accent2"/>
        </a:buClr>
        <a:buChar char="»"/>
        <a:defRPr sz="1400">
          <a:solidFill>
            <a:srgbClr val="353535"/>
          </a:solidFill>
          <a:latin typeface="+mn-lt"/>
        </a:defRPr>
      </a:lvl5pPr>
      <a:lvl6pPr marL="2163763" indent="-188913" algn="l" rtl="0" eaLnBrk="1" fontAlgn="base" hangingPunct="1">
        <a:spcBef>
          <a:spcPct val="0"/>
        </a:spcBef>
        <a:spcAft>
          <a:spcPct val="30000"/>
        </a:spcAft>
        <a:buChar char="»"/>
        <a:defRPr sz="1400">
          <a:solidFill>
            <a:schemeClr val="tx1"/>
          </a:solidFill>
          <a:latin typeface="+mn-lt"/>
        </a:defRPr>
      </a:lvl6pPr>
      <a:lvl7pPr marL="2620963" indent="-188913" algn="l" rtl="0" eaLnBrk="1" fontAlgn="base" hangingPunct="1">
        <a:spcBef>
          <a:spcPct val="0"/>
        </a:spcBef>
        <a:spcAft>
          <a:spcPct val="30000"/>
        </a:spcAft>
        <a:buChar char="»"/>
        <a:defRPr sz="1400">
          <a:solidFill>
            <a:schemeClr val="tx1"/>
          </a:solidFill>
          <a:latin typeface="+mn-lt"/>
        </a:defRPr>
      </a:lvl7pPr>
      <a:lvl8pPr marL="3078163" indent="-188913" algn="l" rtl="0" eaLnBrk="1" fontAlgn="base" hangingPunct="1">
        <a:spcBef>
          <a:spcPct val="0"/>
        </a:spcBef>
        <a:spcAft>
          <a:spcPct val="30000"/>
        </a:spcAft>
        <a:buChar char="»"/>
        <a:defRPr sz="1400">
          <a:solidFill>
            <a:schemeClr val="tx1"/>
          </a:solidFill>
          <a:latin typeface="+mn-lt"/>
        </a:defRPr>
      </a:lvl8pPr>
      <a:lvl9pPr marL="3535363" indent="-188913" algn="l" rtl="0" eaLnBrk="1" fontAlgn="base" hangingPunct="1">
        <a:spcBef>
          <a:spcPct val="0"/>
        </a:spcBef>
        <a:spcAft>
          <a:spcPct val="3000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3568" y="2824133"/>
            <a:ext cx="7993062" cy="69127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i-FI" dirty="0"/>
              <a:t>Muokkaa </a:t>
            </a:r>
            <a:r>
              <a:rPr lang="fi-FI" dirty="0" err="1"/>
              <a:t>perustyyl</a:t>
            </a:r>
            <a:r>
              <a:rPr lang="fi-FI" dirty="0"/>
              <a:t>. </a:t>
            </a:r>
            <a:r>
              <a:rPr lang="fi-FI" dirty="0" err="1"/>
              <a:t>napsautt</a:t>
            </a:r>
            <a:r>
              <a:rPr lang="fi-FI" dirty="0"/>
              <a:t>.</a:t>
            </a:r>
          </a:p>
        </p:txBody>
      </p:sp>
      <p:sp>
        <p:nvSpPr>
          <p:cNvPr id="1027" name="Rectangle 3"/>
          <p:cNvSpPr>
            <a:spLocks noGrp="1" noChangeArrowheads="1"/>
          </p:cNvSpPr>
          <p:nvPr>
            <p:ph type="body" idx="1"/>
          </p:nvPr>
        </p:nvSpPr>
        <p:spPr bwMode="auto">
          <a:xfrm>
            <a:off x="683568" y="3515409"/>
            <a:ext cx="7993062" cy="604867"/>
          </a:xfrm>
          <a:prstGeom prst="rect">
            <a:avLst/>
          </a:prstGeom>
          <a:noFill/>
          <a:ln w="9525">
            <a:noFill/>
            <a:miter lim="800000"/>
            <a:headEnd/>
            <a:tailEnd/>
          </a:ln>
        </p:spPr>
        <p:txBody>
          <a:bodyPr vert="horz" wrap="square" lIns="91440" tIns="45720" rIns="90000" bIns="45720" numCol="1" anchor="t" anchorCtr="0" compatLnSpc="1">
            <a:prstTxWarp prst="textNoShape">
              <a:avLst/>
            </a:prstTxWarp>
          </a:bodyPr>
          <a:lstStyle/>
          <a:p>
            <a:pPr lvl="0"/>
            <a:r>
              <a:rPr lang="fi-FI" dirty="0"/>
              <a:t>Muokkaa tekstin perustyylejä napsauttamalla</a:t>
            </a:r>
          </a:p>
        </p:txBody>
      </p:sp>
      <p:sp>
        <p:nvSpPr>
          <p:cNvPr id="16" name="Tekstiruutu 15"/>
          <p:cNvSpPr txBox="1"/>
          <p:nvPr/>
        </p:nvSpPr>
        <p:spPr>
          <a:xfrm>
            <a:off x="323528" y="6225814"/>
            <a:ext cx="3528392" cy="261610"/>
          </a:xfrm>
          <a:prstGeom prst="rect">
            <a:avLst/>
          </a:prstGeom>
          <a:noFill/>
        </p:spPr>
        <p:txBody>
          <a:bodyPr wrap="square" rtlCol="0">
            <a:spAutoFit/>
          </a:bodyPr>
          <a:lstStyle/>
          <a:p>
            <a:r>
              <a:rPr lang="fi-FI" sz="1100" b="1" dirty="0">
                <a:solidFill>
                  <a:schemeClr val="bg2">
                    <a:lumMod val="25000"/>
                  </a:schemeClr>
                </a:solidFill>
                <a:latin typeface="Arial"/>
                <a:cs typeface="Arial"/>
              </a:rPr>
              <a:t>UEF</a:t>
            </a:r>
            <a:r>
              <a:rPr lang="fi-FI" sz="1100" dirty="0">
                <a:solidFill>
                  <a:schemeClr val="bg2">
                    <a:lumMod val="25000"/>
                  </a:schemeClr>
                </a:solidFill>
                <a:latin typeface="Arial"/>
                <a:cs typeface="Arial"/>
              </a:rPr>
              <a:t> // </a:t>
            </a:r>
            <a:r>
              <a:rPr lang="fi-FI" sz="1100" dirty="0" err="1">
                <a:solidFill>
                  <a:schemeClr val="bg2">
                    <a:lumMod val="25000"/>
                  </a:schemeClr>
                </a:solidFill>
                <a:latin typeface="Arial"/>
                <a:cs typeface="Arial"/>
              </a:rPr>
              <a:t>University</a:t>
            </a:r>
            <a:r>
              <a:rPr lang="fi-FI" sz="1100" dirty="0">
                <a:solidFill>
                  <a:schemeClr val="bg2">
                    <a:lumMod val="25000"/>
                  </a:schemeClr>
                </a:solidFill>
                <a:latin typeface="Arial"/>
                <a:cs typeface="Arial"/>
              </a:rPr>
              <a:t> of Eastern Finland</a:t>
            </a:r>
          </a:p>
        </p:txBody>
      </p:sp>
      <p:sp>
        <p:nvSpPr>
          <p:cNvPr id="13" name="Rectangle 4"/>
          <p:cNvSpPr>
            <a:spLocks noGrp="1" noChangeArrowheads="1"/>
          </p:cNvSpPr>
          <p:nvPr>
            <p:ph type="dt" sz="half" idx="2"/>
          </p:nvPr>
        </p:nvSpPr>
        <p:spPr bwMode="auto">
          <a:xfrm>
            <a:off x="7488238" y="6272344"/>
            <a:ext cx="874712"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rgbClr val="353535"/>
                </a:solidFill>
                <a:latin typeface="Arial"/>
                <a:cs typeface="Arial"/>
              </a:defRPr>
            </a:lvl1pPr>
          </a:lstStyle>
          <a:p>
            <a:pPr>
              <a:defRPr/>
            </a:pPr>
            <a:fld id="{53FCBABD-41D0-47C6-BEE8-5256A0303ED7}" type="datetime1">
              <a:rPr lang="fi-FI" smtClean="0"/>
              <a:pPr>
                <a:defRPr/>
              </a:pPr>
              <a:t>5.1.2026</a:t>
            </a:fld>
            <a:endParaRPr lang="fi-FI" dirty="0"/>
          </a:p>
        </p:txBody>
      </p:sp>
      <p:sp>
        <p:nvSpPr>
          <p:cNvPr id="14" name="Rectangle 5"/>
          <p:cNvSpPr>
            <a:spLocks noGrp="1" noChangeArrowheads="1"/>
          </p:cNvSpPr>
          <p:nvPr>
            <p:ph type="ftr" sz="quarter" idx="3"/>
          </p:nvPr>
        </p:nvSpPr>
        <p:spPr bwMode="auto">
          <a:xfrm>
            <a:off x="3052765" y="6272344"/>
            <a:ext cx="4435475" cy="250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1100">
                <a:solidFill>
                  <a:schemeClr val="bg2">
                    <a:lumMod val="25000"/>
                  </a:schemeClr>
                </a:solidFill>
                <a:latin typeface="Arial"/>
                <a:cs typeface="Arial"/>
              </a:defRPr>
            </a:lvl1pPr>
          </a:lstStyle>
          <a:p>
            <a:pPr>
              <a:defRPr/>
            </a:pPr>
            <a:r>
              <a:rPr lang="fi-FI" dirty="0"/>
              <a:t>Esityksen nimi / Tekijä</a:t>
            </a:r>
          </a:p>
        </p:txBody>
      </p:sp>
      <p:sp>
        <p:nvSpPr>
          <p:cNvPr id="17" name="Rectangle 6"/>
          <p:cNvSpPr>
            <a:spLocks noGrp="1" noChangeArrowheads="1"/>
          </p:cNvSpPr>
          <p:nvPr>
            <p:ph type="sldNum" sz="quarter" idx="4"/>
          </p:nvPr>
        </p:nvSpPr>
        <p:spPr bwMode="auto">
          <a:xfrm>
            <a:off x="8351838" y="6257521"/>
            <a:ext cx="360362" cy="250825"/>
          </a:xfrm>
          <a:prstGeom prst="rect">
            <a:avLst/>
          </a:prstGeom>
          <a:noFill/>
          <a:ln w="9525">
            <a:noFill/>
            <a:miter lim="800000"/>
            <a:headEnd/>
            <a:tailEnd/>
          </a:ln>
          <a:effectLst/>
        </p:spPr>
        <p:txBody>
          <a:bodyPr vert="horz" wrap="square" lIns="0" tIns="18000" rIns="0" bIns="0" numCol="1" anchor="t" anchorCtr="0" compatLnSpc="1">
            <a:prstTxWarp prst="textNoShape">
              <a:avLst/>
            </a:prstTxWarp>
          </a:bodyPr>
          <a:lstStyle>
            <a:lvl1pPr algn="r">
              <a:defRPr sz="1100" b="1">
                <a:solidFill>
                  <a:srgbClr val="353535"/>
                </a:solidFill>
                <a:latin typeface="Myriad pro"/>
                <a:cs typeface="Myriad pro"/>
              </a:defRPr>
            </a:lvl1pPr>
          </a:lstStyle>
          <a:p>
            <a:pPr>
              <a:defRPr/>
            </a:pPr>
            <a:fld id="{9AC9C5E4-DD34-409E-9E11-89682544FB1A}" type="slidenum">
              <a:rPr lang="fi-FI" smtClean="0"/>
              <a:pPr>
                <a:defRPr/>
              </a:pPr>
              <a:t>‹#›</a:t>
            </a:fld>
            <a:endParaRPr lang="fi-FI" dirty="0"/>
          </a:p>
        </p:txBody>
      </p:sp>
    </p:spTree>
    <p:extLst>
      <p:ext uri="{BB962C8B-B14F-4D97-AF65-F5344CB8AC3E}">
        <p14:creationId xmlns:p14="http://schemas.microsoft.com/office/powerpoint/2010/main" val="1904958550"/>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Lst>
  <p:hf hdr="0"/>
  <p:txStyles>
    <p:titleStyle>
      <a:lvl1pPr algn="l" rtl="0" eaLnBrk="1" fontAlgn="base" hangingPunct="1">
        <a:lnSpc>
          <a:spcPts val="3400"/>
        </a:lnSpc>
        <a:spcBef>
          <a:spcPct val="0"/>
        </a:spcBef>
        <a:spcAft>
          <a:spcPct val="0"/>
        </a:spcAft>
        <a:defRPr sz="2800" b="1">
          <a:solidFill>
            <a:srgbClr val="353535"/>
          </a:solidFill>
          <a:latin typeface="+mj-lt"/>
          <a:ea typeface="+mj-ea"/>
          <a:cs typeface="+mj-cs"/>
        </a:defRPr>
      </a:lvl1pPr>
      <a:lvl2pPr algn="l" rtl="0" eaLnBrk="1" fontAlgn="base" hangingPunct="1">
        <a:lnSpc>
          <a:spcPts val="3400"/>
        </a:lnSpc>
        <a:spcBef>
          <a:spcPct val="0"/>
        </a:spcBef>
        <a:spcAft>
          <a:spcPct val="0"/>
        </a:spcAft>
        <a:defRPr sz="2800" b="1">
          <a:solidFill>
            <a:schemeClr val="tx2"/>
          </a:solidFill>
          <a:latin typeface="Palatino Linotype" pitchFamily="18" charset="0"/>
        </a:defRPr>
      </a:lvl2pPr>
      <a:lvl3pPr algn="l" rtl="0" eaLnBrk="1" fontAlgn="base" hangingPunct="1">
        <a:lnSpc>
          <a:spcPts val="3400"/>
        </a:lnSpc>
        <a:spcBef>
          <a:spcPct val="0"/>
        </a:spcBef>
        <a:spcAft>
          <a:spcPct val="0"/>
        </a:spcAft>
        <a:defRPr sz="2800" b="1">
          <a:solidFill>
            <a:schemeClr val="tx2"/>
          </a:solidFill>
          <a:latin typeface="Palatino Linotype" pitchFamily="18" charset="0"/>
        </a:defRPr>
      </a:lvl3pPr>
      <a:lvl4pPr algn="l" rtl="0" eaLnBrk="1" fontAlgn="base" hangingPunct="1">
        <a:lnSpc>
          <a:spcPts val="3400"/>
        </a:lnSpc>
        <a:spcBef>
          <a:spcPct val="0"/>
        </a:spcBef>
        <a:spcAft>
          <a:spcPct val="0"/>
        </a:spcAft>
        <a:defRPr sz="2800" b="1">
          <a:solidFill>
            <a:schemeClr val="tx2"/>
          </a:solidFill>
          <a:latin typeface="Palatino Linotype" pitchFamily="18" charset="0"/>
        </a:defRPr>
      </a:lvl4pPr>
      <a:lvl5pPr algn="l" rtl="0" eaLnBrk="1" fontAlgn="base" hangingPunct="1">
        <a:lnSpc>
          <a:spcPts val="3400"/>
        </a:lnSpc>
        <a:spcBef>
          <a:spcPct val="0"/>
        </a:spcBef>
        <a:spcAft>
          <a:spcPct val="0"/>
        </a:spcAft>
        <a:defRPr sz="2800" b="1">
          <a:solidFill>
            <a:schemeClr val="tx2"/>
          </a:solidFill>
          <a:latin typeface="Palatino Linotype" pitchFamily="18" charset="0"/>
        </a:defRPr>
      </a:lvl5pPr>
      <a:lvl6pPr marL="457200" algn="l" rtl="0" eaLnBrk="1" fontAlgn="base" hangingPunct="1">
        <a:lnSpc>
          <a:spcPts val="3400"/>
        </a:lnSpc>
        <a:spcBef>
          <a:spcPct val="0"/>
        </a:spcBef>
        <a:spcAft>
          <a:spcPct val="0"/>
        </a:spcAft>
        <a:defRPr sz="2800" b="1">
          <a:solidFill>
            <a:schemeClr val="tx2"/>
          </a:solidFill>
          <a:latin typeface="Palatino Linotype" pitchFamily="18" charset="0"/>
        </a:defRPr>
      </a:lvl6pPr>
      <a:lvl7pPr marL="914400" algn="l" rtl="0" eaLnBrk="1" fontAlgn="base" hangingPunct="1">
        <a:lnSpc>
          <a:spcPts val="3400"/>
        </a:lnSpc>
        <a:spcBef>
          <a:spcPct val="0"/>
        </a:spcBef>
        <a:spcAft>
          <a:spcPct val="0"/>
        </a:spcAft>
        <a:defRPr sz="2800" b="1">
          <a:solidFill>
            <a:schemeClr val="tx2"/>
          </a:solidFill>
          <a:latin typeface="Palatino Linotype" pitchFamily="18" charset="0"/>
        </a:defRPr>
      </a:lvl7pPr>
      <a:lvl8pPr marL="1371600" algn="l" rtl="0" eaLnBrk="1" fontAlgn="base" hangingPunct="1">
        <a:lnSpc>
          <a:spcPts val="3400"/>
        </a:lnSpc>
        <a:spcBef>
          <a:spcPct val="0"/>
        </a:spcBef>
        <a:spcAft>
          <a:spcPct val="0"/>
        </a:spcAft>
        <a:defRPr sz="2800" b="1">
          <a:solidFill>
            <a:schemeClr val="tx2"/>
          </a:solidFill>
          <a:latin typeface="Palatino Linotype" pitchFamily="18" charset="0"/>
        </a:defRPr>
      </a:lvl8pPr>
      <a:lvl9pPr marL="1828800" algn="l" rtl="0" eaLnBrk="1" fontAlgn="base" hangingPunct="1">
        <a:lnSpc>
          <a:spcPts val="3400"/>
        </a:lnSpc>
        <a:spcBef>
          <a:spcPct val="0"/>
        </a:spcBef>
        <a:spcAft>
          <a:spcPct val="0"/>
        </a:spcAft>
        <a:defRPr sz="2800" b="1">
          <a:solidFill>
            <a:schemeClr val="tx2"/>
          </a:solidFill>
          <a:latin typeface="Palatino Linotype" pitchFamily="18" charset="0"/>
        </a:defRPr>
      </a:lvl9pPr>
    </p:titleStyle>
    <p:bodyStyle>
      <a:lvl1pPr marL="0" indent="0" algn="l" rtl="0" eaLnBrk="1" fontAlgn="base" hangingPunct="1">
        <a:spcBef>
          <a:spcPct val="0"/>
        </a:spcBef>
        <a:spcAft>
          <a:spcPct val="30000"/>
        </a:spcAft>
        <a:buClr>
          <a:schemeClr val="accent2"/>
        </a:buClr>
        <a:buNone/>
        <a:defRPr sz="2000" i="1">
          <a:solidFill>
            <a:srgbClr val="353535"/>
          </a:solidFill>
          <a:latin typeface="+mn-lt"/>
          <a:ea typeface="+mn-ea"/>
          <a:cs typeface="+mn-cs"/>
        </a:defRPr>
      </a:lvl1pPr>
      <a:lvl2pPr marL="361950" indent="0" algn="l" rtl="0" eaLnBrk="1" fontAlgn="base" hangingPunct="1">
        <a:spcBef>
          <a:spcPct val="0"/>
        </a:spcBef>
        <a:spcAft>
          <a:spcPct val="30000"/>
        </a:spcAft>
        <a:buClr>
          <a:schemeClr val="accent2"/>
        </a:buClr>
        <a:buNone/>
        <a:defRPr>
          <a:solidFill>
            <a:srgbClr val="353535"/>
          </a:solidFill>
          <a:latin typeface="+mn-lt"/>
        </a:defRPr>
      </a:lvl2pPr>
      <a:lvl3pPr marL="806450" indent="0" algn="l" rtl="0" eaLnBrk="1" fontAlgn="base" hangingPunct="1">
        <a:spcBef>
          <a:spcPct val="0"/>
        </a:spcBef>
        <a:spcAft>
          <a:spcPct val="30000"/>
        </a:spcAft>
        <a:buClr>
          <a:schemeClr val="accent2"/>
        </a:buClr>
        <a:buNone/>
        <a:defRPr sz="1600">
          <a:solidFill>
            <a:srgbClr val="353535"/>
          </a:solidFill>
          <a:latin typeface="+mn-lt"/>
        </a:defRPr>
      </a:lvl3pPr>
      <a:lvl4pPr marL="1163638" indent="0" algn="l" rtl="0" eaLnBrk="1" fontAlgn="base" hangingPunct="1">
        <a:spcBef>
          <a:spcPct val="0"/>
        </a:spcBef>
        <a:spcAft>
          <a:spcPct val="30000"/>
        </a:spcAft>
        <a:buClr>
          <a:schemeClr val="accent2"/>
        </a:buClr>
        <a:buNone/>
        <a:defRPr sz="1400">
          <a:solidFill>
            <a:srgbClr val="353535"/>
          </a:solidFill>
          <a:latin typeface="+mn-lt"/>
        </a:defRPr>
      </a:lvl4pPr>
      <a:lvl5pPr marL="1517650" indent="0" algn="l" rtl="0" eaLnBrk="1" fontAlgn="base" hangingPunct="1">
        <a:spcBef>
          <a:spcPct val="0"/>
        </a:spcBef>
        <a:spcAft>
          <a:spcPct val="30000"/>
        </a:spcAft>
        <a:buClr>
          <a:schemeClr val="accent2"/>
        </a:buClr>
        <a:buNone/>
        <a:defRPr sz="1400">
          <a:solidFill>
            <a:srgbClr val="353535"/>
          </a:solidFill>
          <a:latin typeface="+mn-lt"/>
        </a:defRPr>
      </a:lvl5pPr>
      <a:lvl6pPr marL="2163763" indent="-188913" algn="l" rtl="0" eaLnBrk="1" fontAlgn="base" hangingPunct="1">
        <a:spcBef>
          <a:spcPct val="0"/>
        </a:spcBef>
        <a:spcAft>
          <a:spcPct val="30000"/>
        </a:spcAft>
        <a:buChar char="»"/>
        <a:defRPr sz="1400">
          <a:solidFill>
            <a:schemeClr val="tx1"/>
          </a:solidFill>
          <a:latin typeface="+mn-lt"/>
        </a:defRPr>
      </a:lvl6pPr>
      <a:lvl7pPr marL="2620963" indent="-188913" algn="l" rtl="0" eaLnBrk="1" fontAlgn="base" hangingPunct="1">
        <a:spcBef>
          <a:spcPct val="0"/>
        </a:spcBef>
        <a:spcAft>
          <a:spcPct val="30000"/>
        </a:spcAft>
        <a:buChar char="»"/>
        <a:defRPr sz="1400">
          <a:solidFill>
            <a:schemeClr val="tx1"/>
          </a:solidFill>
          <a:latin typeface="+mn-lt"/>
        </a:defRPr>
      </a:lvl7pPr>
      <a:lvl8pPr marL="3078163" indent="-188913" algn="l" rtl="0" eaLnBrk="1" fontAlgn="base" hangingPunct="1">
        <a:spcBef>
          <a:spcPct val="0"/>
        </a:spcBef>
        <a:spcAft>
          <a:spcPct val="30000"/>
        </a:spcAft>
        <a:buChar char="»"/>
        <a:defRPr sz="1400">
          <a:solidFill>
            <a:schemeClr val="tx1"/>
          </a:solidFill>
          <a:latin typeface="+mn-lt"/>
        </a:defRPr>
      </a:lvl8pPr>
      <a:lvl9pPr marL="3535363" indent="-188913" algn="l" rtl="0" eaLnBrk="1" fontAlgn="base" hangingPunct="1">
        <a:spcBef>
          <a:spcPct val="0"/>
        </a:spcBef>
        <a:spcAft>
          <a:spcPct val="3000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3" Type="http://schemas.openxmlformats.org/officeDocument/2006/relationships/hyperlink" Target="https://dvv.fi/en/international-student" TargetMode="External"/><Relationship Id="rId2" Type="http://schemas.openxmlformats.org/officeDocument/2006/relationships/notesSlide" Target="../notesSlides/notesSlide1.xml"/><Relationship Id="rId1" Type="http://schemas.openxmlformats.org/officeDocument/2006/relationships/slideLayout" Target="../slideLayouts/slideLayout25.xml"/><Relationship Id="rId4" Type="http://schemas.openxmlformats.org/officeDocument/2006/relationships/hyperlink" Target="https://dvv.fi/en/foreigner-registration"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secure.vihta.com/public-ng/dvv/#/home" TargetMode="External"/><Relationship Id="rId2" Type="http://schemas.openxmlformats.org/officeDocument/2006/relationships/notesSlide" Target="../notesSlides/notesSlide2.xml"/><Relationship Id="rId1" Type="http://schemas.openxmlformats.org/officeDocument/2006/relationships/slideLayout" Target="../slideLayouts/slideLayout25.xml"/><Relationship Id="rId4" Type="http://schemas.openxmlformats.org/officeDocument/2006/relationships/hyperlink" Target="https://dvv.fi/en/kuopio-en"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secure.vihta.com/public-ng/dvv/#/home" TargetMode="External"/><Relationship Id="rId2" Type="http://schemas.openxmlformats.org/officeDocument/2006/relationships/notesSlide" Target="../notesSlides/notesSlide3.xml"/><Relationship Id="rId1" Type="http://schemas.openxmlformats.org/officeDocument/2006/relationships/slideLayout" Target="../slideLayouts/slideLayout25.xml"/><Relationship Id="rId4" Type="http://schemas.openxmlformats.org/officeDocument/2006/relationships/hyperlink" Target="https://dvv.fi/en/joensuu-en"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mailto:opiskelu@uef.fi" TargetMode="External"/><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in paikkamerkki 4"/>
          <p:cNvSpPr txBox="1">
            <a:spLocks/>
          </p:cNvSpPr>
          <p:nvPr/>
        </p:nvSpPr>
        <p:spPr bwMode="auto">
          <a:xfrm>
            <a:off x="539552" y="4617294"/>
            <a:ext cx="8352928" cy="288032"/>
          </a:xfrm>
          <a:prstGeom prst="rect">
            <a:avLst/>
          </a:prstGeom>
          <a:noFill/>
          <a:ln w="9525">
            <a:noFill/>
            <a:miter lim="800000"/>
            <a:headEnd/>
            <a:tailEnd/>
          </a:ln>
        </p:spPr>
        <p:txBody>
          <a:bodyPr vert="horz" wrap="square" lIns="91440" tIns="45720" rIns="90000" bIns="45720" numCol="1" anchor="t" anchorCtr="0" compatLnSpc="1">
            <a:prstTxWarp prst="textNoShape">
              <a:avLst/>
            </a:prstTxWarp>
          </a:bodyPr>
          <a:lstStyle>
            <a:lvl1pPr marL="0" indent="0" algn="r" rtl="0" eaLnBrk="0" fontAlgn="base" hangingPunct="0">
              <a:spcBef>
                <a:spcPct val="0"/>
              </a:spcBef>
              <a:spcAft>
                <a:spcPct val="30000"/>
              </a:spcAft>
              <a:buClr>
                <a:schemeClr val="accent2"/>
              </a:buClr>
              <a:buNone/>
              <a:defRPr sz="1200" i="1">
                <a:solidFill>
                  <a:schemeClr val="accent2"/>
                </a:solidFill>
                <a:latin typeface="+mn-lt"/>
                <a:ea typeface="+mn-ea"/>
                <a:cs typeface="+mn-cs"/>
              </a:defRPr>
            </a:lvl1pPr>
            <a:lvl2pPr marL="627063" indent="-265113" algn="l" rtl="0" eaLnBrk="0" fontAlgn="base" hangingPunct="0">
              <a:spcBef>
                <a:spcPct val="0"/>
              </a:spcBef>
              <a:spcAft>
                <a:spcPct val="30000"/>
              </a:spcAft>
              <a:buClr>
                <a:schemeClr val="accent2"/>
              </a:buClr>
              <a:buChar char="–"/>
              <a:defRPr>
                <a:solidFill>
                  <a:srgbClr val="353535"/>
                </a:solidFill>
                <a:latin typeface="+mn-lt"/>
              </a:defRPr>
            </a:lvl2pPr>
            <a:lvl3pPr marL="984250" indent="-177800" algn="l" rtl="0" eaLnBrk="0" fontAlgn="base" hangingPunct="0">
              <a:spcBef>
                <a:spcPct val="0"/>
              </a:spcBef>
              <a:spcAft>
                <a:spcPct val="30000"/>
              </a:spcAft>
              <a:buClr>
                <a:schemeClr val="accent2"/>
              </a:buClr>
              <a:buChar char="•"/>
              <a:defRPr sz="1600">
                <a:solidFill>
                  <a:srgbClr val="353535"/>
                </a:solidFill>
                <a:latin typeface="+mn-lt"/>
              </a:defRPr>
            </a:lvl3pPr>
            <a:lvl4pPr marL="1338263" indent="-174625" algn="l" rtl="0" eaLnBrk="0" fontAlgn="base" hangingPunct="0">
              <a:spcBef>
                <a:spcPct val="0"/>
              </a:spcBef>
              <a:spcAft>
                <a:spcPct val="30000"/>
              </a:spcAft>
              <a:buClr>
                <a:schemeClr val="accent2"/>
              </a:buClr>
              <a:buChar char="–"/>
              <a:defRPr sz="1400">
                <a:solidFill>
                  <a:srgbClr val="353535"/>
                </a:solidFill>
                <a:latin typeface="+mn-lt"/>
              </a:defRPr>
            </a:lvl4pPr>
            <a:lvl5pPr marL="1706563" indent="-188913" algn="l" rtl="0" eaLnBrk="0" fontAlgn="base" hangingPunct="0">
              <a:spcBef>
                <a:spcPct val="0"/>
              </a:spcBef>
              <a:spcAft>
                <a:spcPct val="30000"/>
              </a:spcAft>
              <a:buClr>
                <a:schemeClr val="accent2"/>
              </a:buClr>
              <a:buChar char="»"/>
              <a:defRPr sz="1400">
                <a:solidFill>
                  <a:srgbClr val="353535"/>
                </a:solidFill>
                <a:latin typeface="+mn-lt"/>
              </a:defRPr>
            </a:lvl5pPr>
            <a:lvl6pPr marL="2163763" indent="-188913" algn="l" rtl="0" fontAlgn="base">
              <a:spcBef>
                <a:spcPct val="0"/>
              </a:spcBef>
              <a:spcAft>
                <a:spcPct val="30000"/>
              </a:spcAft>
              <a:buChar char="»"/>
              <a:defRPr sz="1400">
                <a:solidFill>
                  <a:schemeClr val="tx1"/>
                </a:solidFill>
                <a:latin typeface="+mn-lt"/>
              </a:defRPr>
            </a:lvl6pPr>
            <a:lvl7pPr marL="2620963" indent="-188913" algn="l" rtl="0" fontAlgn="base">
              <a:spcBef>
                <a:spcPct val="0"/>
              </a:spcBef>
              <a:spcAft>
                <a:spcPct val="30000"/>
              </a:spcAft>
              <a:buChar char="»"/>
              <a:defRPr sz="1400">
                <a:solidFill>
                  <a:schemeClr val="tx1"/>
                </a:solidFill>
                <a:latin typeface="+mn-lt"/>
              </a:defRPr>
            </a:lvl7pPr>
            <a:lvl8pPr marL="3078163" indent="-188913" algn="l" rtl="0" fontAlgn="base">
              <a:spcBef>
                <a:spcPct val="0"/>
              </a:spcBef>
              <a:spcAft>
                <a:spcPct val="30000"/>
              </a:spcAft>
              <a:buChar char="»"/>
              <a:defRPr sz="1400">
                <a:solidFill>
                  <a:schemeClr val="tx1"/>
                </a:solidFill>
                <a:latin typeface="+mn-lt"/>
              </a:defRPr>
            </a:lvl8pPr>
            <a:lvl9pPr marL="3535363" indent="-188913" algn="l" rtl="0" fontAlgn="base">
              <a:spcBef>
                <a:spcPct val="0"/>
              </a:spcBef>
              <a:spcAft>
                <a:spcPct val="30000"/>
              </a:spcAft>
              <a:buChar char="»"/>
              <a:defRPr sz="1400">
                <a:solidFill>
                  <a:schemeClr val="tx1"/>
                </a:solidFill>
                <a:latin typeface="+mn-lt"/>
              </a:defRPr>
            </a:lvl9pPr>
          </a:lstStyle>
          <a:p>
            <a:pPr algn="l"/>
            <a:r>
              <a:rPr lang="fi-FI" sz="2000" i="0" kern="0" dirty="0" err="1">
                <a:solidFill>
                  <a:schemeClr val="tx1"/>
                </a:solidFill>
              </a:rPr>
              <a:t>Spring</a:t>
            </a:r>
            <a:r>
              <a:rPr lang="fi-FI" sz="2000" i="0" kern="0" dirty="0">
                <a:solidFill>
                  <a:schemeClr val="tx1"/>
                </a:solidFill>
              </a:rPr>
              <a:t> </a:t>
            </a:r>
            <a:r>
              <a:rPr lang="fi-FI" sz="2000" i="0" kern="0" dirty="0" err="1">
                <a:solidFill>
                  <a:schemeClr val="tx1"/>
                </a:solidFill>
              </a:rPr>
              <a:t>Semester</a:t>
            </a:r>
            <a:r>
              <a:rPr lang="fi-FI" sz="2000" i="0" kern="0" dirty="0">
                <a:solidFill>
                  <a:schemeClr val="tx1"/>
                </a:solidFill>
              </a:rPr>
              <a:t> 2026</a:t>
            </a:r>
          </a:p>
        </p:txBody>
      </p:sp>
      <p:sp>
        <p:nvSpPr>
          <p:cNvPr id="7" name="Otsikko 6"/>
          <p:cNvSpPr>
            <a:spLocks noGrp="1"/>
          </p:cNvSpPr>
          <p:nvPr>
            <p:ph type="ctrTitle"/>
          </p:nvPr>
        </p:nvSpPr>
        <p:spPr>
          <a:xfrm>
            <a:off x="683568" y="2392085"/>
            <a:ext cx="7992888" cy="1555373"/>
          </a:xfrm>
        </p:spPr>
        <p:txBody>
          <a:bodyPr/>
          <a:lstStyle/>
          <a:p>
            <a:r>
              <a:rPr lang="en-GB" sz="3600" dirty="0">
                <a:solidFill>
                  <a:schemeClr val="tx1"/>
                </a:solidFill>
              </a:rPr>
              <a:t>Visiting the DVV Office</a:t>
            </a:r>
            <a:br>
              <a:rPr lang="en-GB" sz="3600" dirty="0">
                <a:solidFill>
                  <a:schemeClr val="tx1"/>
                </a:solidFill>
              </a:rPr>
            </a:br>
            <a:r>
              <a:rPr lang="en-GB" sz="3600" dirty="0">
                <a:solidFill>
                  <a:schemeClr val="tx1"/>
                </a:solidFill>
              </a:rPr>
              <a:t>in Joensuu and in Kuopio </a:t>
            </a:r>
            <a:br>
              <a:rPr lang="en-GB" sz="3600" dirty="0">
                <a:solidFill>
                  <a:schemeClr val="tx1"/>
                </a:solidFill>
              </a:rPr>
            </a:br>
            <a:endParaRPr lang="fi-FI" dirty="0"/>
          </a:p>
        </p:txBody>
      </p:sp>
    </p:spTree>
    <p:extLst>
      <p:ext uri="{BB962C8B-B14F-4D97-AF65-F5344CB8AC3E}">
        <p14:creationId xmlns:p14="http://schemas.microsoft.com/office/powerpoint/2010/main" val="2624501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Päivämäärän paikkamerkki 3"/>
          <p:cNvSpPr txBox="1">
            <a:spLocks noGrp="1"/>
          </p:cNvSpPr>
          <p:nvPr/>
        </p:nvSpPr>
        <p:spPr bwMode="auto">
          <a:xfrm>
            <a:off x="7488238" y="6381750"/>
            <a:ext cx="874712" cy="250825"/>
          </a:xfrm>
          <a:prstGeom prst="rect">
            <a:avLst/>
          </a:prstGeom>
          <a:noFill/>
          <a:ln w="9525">
            <a:noFill/>
            <a:miter lim="800000"/>
            <a:headEnd/>
            <a:tailEnd/>
          </a:ln>
        </p:spPr>
        <p:txBody>
          <a:bodyPr lIns="0" tIns="0" rIns="0" bIns="0" anchor="ctr"/>
          <a:lstStyle/>
          <a:p>
            <a:pPr algn="r"/>
            <a:endParaRPr lang="fi-FI" sz="1100" dirty="0"/>
          </a:p>
        </p:txBody>
      </p:sp>
      <p:sp>
        <p:nvSpPr>
          <p:cNvPr id="86018" name="Alatunnisteen paikkamerkki 4"/>
          <p:cNvSpPr txBox="1">
            <a:spLocks noGrp="1"/>
          </p:cNvSpPr>
          <p:nvPr/>
        </p:nvSpPr>
        <p:spPr bwMode="auto">
          <a:xfrm>
            <a:off x="2339975" y="6381750"/>
            <a:ext cx="5364163" cy="250825"/>
          </a:xfrm>
          <a:prstGeom prst="rect">
            <a:avLst/>
          </a:prstGeom>
          <a:noFill/>
          <a:ln w="9525">
            <a:noFill/>
            <a:miter lim="800000"/>
            <a:headEnd/>
            <a:tailEnd/>
          </a:ln>
        </p:spPr>
        <p:txBody>
          <a:bodyPr lIns="0" tIns="0" rIns="0" bIns="0" anchor="ctr"/>
          <a:lstStyle/>
          <a:p>
            <a:pPr algn="r"/>
            <a:endParaRPr lang="fi-FI" sz="1100" dirty="0"/>
          </a:p>
        </p:txBody>
      </p:sp>
      <p:sp>
        <p:nvSpPr>
          <p:cNvPr id="86019" name="Dian numeron paikkamerkki 5"/>
          <p:cNvSpPr txBox="1">
            <a:spLocks noGrp="1"/>
          </p:cNvSpPr>
          <p:nvPr/>
        </p:nvSpPr>
        <p:spPr bwMode="auto">
          <a:xfrm>
            <a:off x="8351838" y="6381750"/>
            <a:ext cx="360362" cy="250825"/>
          </a:xfrm>
          <a:prstGeom prst="rect">
            <a:avLst/>
          </a:prstGeom>
          <a:noFill/>
          <a:ln w="9525">
            <a:noFill/>
            <a:miter lim="800000"/>
            <a:headEnd/>
            <a:tailEnd/>
          </a:ln>
        </p:spPr>
        <p:txBody>
          <a:bodyPr lIns="0" tIns="18000" rIns="0" bIns="0"/>
          <a:lstStyle/>
          <a:p>
            <a:pPr algn="r"/>
            <a:fld id="{E4112CD8-F3CC-4F60-9273-D839A4DC9D62}" type="slidenum">
              <a:rPr lang="fi-FI" sz="1300" b="1">
                <a:latin typeface="Arial" charset="0"/>
              </a:rPr>
              <a:pPr algn="r"/>
              <a:t>2</a:t>
            </a:fld>
            <a:endParaRPr lang="fi-FI" sz="1300" b="1">
              <a:latin typeface="Arial" charset="0"/>
            </a:endParaRPr>
          </a:p>
        </p:txBody>
      </p:sp>
      <p:sp>
        <p:nvSpPr>
          <p:cNvPr id="11" name="Date Placeholder 10"/>
          <p:cNvSpPr>
            <a:spLocks noGrp="1"/>
          </p:cNvSpPr>
          <p:nvPr>
            <p:ph type="dt" sz="half" idx="2"/>
          </p:nvPr>
        </p:nvSpPr>
        <p:spPr/>
        <p:txBody>
          <a:bodyPr/>
          <a:lstStyle/>
          <a:p>
            <a:pPr>
              <a:defRPr/>
            </a:pPr>
            <a:fld id="{D0030088-079A-434A-A684-FF8D0D3B9886}" type="datetime1">
              <a:rPr lang="fi-FI" smtClean="0"/>
              <a:pPr>
                <a:defRPr/>
              </a:pPr>
              <a:t>5.1.2026</a:t>
            </a:fld>
            <a:endParaRPr lang="fi-FI"/>
          </a:p>
        </p:txBody>
      </p:sp>
      <p:sp>
        <p:nvSpPr>
          <p:cNvPr id="12" name="Footer Placeholder 11"/>
          <p:cNvSpPr>
            <a:spLocks noGrp="1"/>
          </p:cNvSpPr>
          <p:nvPr>
            <p:ph type="ftr" sz="quarter" idx="3"/>
          </p:nvPr>
        </p:nvSpPr>
        <p:spPr/>
        <p:txBody>
          <a:bodyPr/>
          <a:lstStyle/>
          <a:p>
            <a:pPr>
              <a:defRPr/>
            </a:pPr>
            <a:r>
              <a:rPr lang="fi-FI" dirty="0"/>
              <a:t>Kirsi Konttinen</a:t>
            </a:r>
          </a:p>
        </p:txBody>
      </p:sp>
      <p:sp>
        <p:nvSpPr>
          <p:cNvPr id="86020" name="Rectangle 8"/>
          <p:cNvSpPr>
            <a:spLocks noGrp="1" noChangeArrowheads="1"/>
          </p:cNvSpPr>
          <p:nvPr>
            <p:ph type="title" idx="4294967295"/>
          </p:nvPr>
        </p:nvSpPr>
        <p:spPr>
          <a:xfrm>
            <a:off x="323528" y="225425"/>
            <a:ext cx="8820472" cy="1006607"/>
          </a:xfrm>
        </p:spPr>
        <p:txBody>
          <a:bodyPr/>
          <a:lstStyle/>
          <a:p>
            <a:pPr eaLnBrk="1" hangingPunct="1"/>
            <a:r>
              <a:rPr lang="fi-FI" dirty="0" err="1"/>
              <a:t>Documents</a:t>
            </a:r>
            <a:r>
              <a:rPr lang="fi-FI" dirty="0"/>
              <a:t> for </a:t>
            </a:r>
            <a:r>
              <a:rPr lang="fi-FI" dirty="0" err="1"/>
              <a:t>registration</a:t>
            </a:r>
            <a:r>
              <a:rPr lang="fi-FI" dirty="0"/>
              <a:t> </a:t>
            </a:r>
            <a:br>
              <a:rPr lang="fi-FI" dirty="0"/>
            </a:br>
            <a:r>
              <a:rPr lang="fi-FI" dirty="0"/>
              <a:t>in </a:t>
            </a:r>
            <a:r>
              <a:rPr lang="fi-FI" dirty="0" err="1"/>
              <a:t>the</a:t>
            </a:r>
            <a:r>
              <a:rPr lang="fi-FI" dirty="0"/>
              <a:t> Digital and </a:t>
            </a:r>
            <a:r>
              <a:rPr lang="fi-FI" dirty="0" err="1"/>
              <a:t>Population</a:t>
            </a:r>
            <a:r>
              <a:rPr lang="fi-FI" dirty="0"/>
              <a:t> Data Services </a:t>
            </a:r>
            <a:r>
              <a:rPr lang="fi-FI" dirty="0" err="1"/>
              <a:t>Agency</a:t>
            </a:r>
            <a:br>
              <a:rPr lang="fi-FI" dirty="0"/>
            </a:br>
            <a:br>
              <a:rPr lang="fi-FI" dirty="0"/>
            </a:br>
            <a:endParaRPr lang="en-GB" sz="2400" dirty="0"/>
          </a:p>
        </p:txBody>
      </p:sp>
      <p:sp>
        <p:nvSpPr>
          <p:cNvPr id="86021" name="Rectangle 9"/>
          <p:cNvSpPr>
            <a:spLocks noGrp="1" noChangeArrowheads="1"/>
          </p:cNvSpPr>
          <p:nvPr>
            <p:ph type="body" idx="4294967295"/>
          </p:nvPr>
        </p:nvSpPr>
        <p:spPr>
          <a:xfrm>
            <a:off x="431800" y="1341438"/>
            <a:ext cx="8712200" cy="5056560"/>
          </a:xfrm>
        </p:spPr>
        <p:txBody>
          <a:bodyPr/>
          <a:lstStyle/>
          <a:p>
            <a:pPr marL="0" indent="0" eaLnBrk="1" hangingPunct="1">
              <a:buNone/>
            </a:pPr>
            <a:r>
              <a:rPr lang="fi-FI" b="1" dirty="0">
                <a:solidFill>
                  <a:srgbClr val="7030A0"/>
                </a:solidFill>
                <a:highlight>
                  <a:srgbClr val="FFFF00"/>
                </a:highlight>
              </a:rPr>
              <a:t>1. </a:t>
            </a:r>
            <a:r>
              <a:rPr lang="fi-FI" b="1" dirty="0" err="1">
                <a:solidFill>
                  <a:srgbClr val="7030A0"/>
                </a:solidFill>
                <a:highlight>
                  <a:srgbClr val="FFFF00"/>
                </a:highlight>
              </a:rPr>
              <a:t>Fill</a:t>
            </a:r>
            <a:r>
              <a:rPr lang="fi-FI" b="1" dirty="0">
                <a:solidFill>
                  <a:srgbClr val="7030A0"/>
                </a:solidFill>
                <a:highlight>
                  <a:srgbClr val="FFFF00"/>
                </a:highlight>
              </a:rPr>
              <a:t> out </a:t>
            </a:r>
            <a:r>
              <a:rPr lang="fi-FI" b="1" dirty="0" err="1">
                <a:solidFill>
                  <a:srgbClr val="7030A0"/>
                </a:solidFill>
                <a:highlight>
                  <a:srgbClr val="FFFF00"/>
                </a:highlight>
              </a:rPr>
              <a:t>the</a:t>
            </a:r>
            <a:r>
              <a:rPr lang="fi-FI" b="1" dirty="0">
                <a:solidFill>
                  <a:srgbClr val="7030A0"/>
                </a:solidFill>
                <a:highlight>
                  <a:srgbClr val="FFFF00"/>
                </a:highlight>
              </a:rPr>
              <a:t> </a:t>
            </a:r>
            <a:r>
              <a:rPr lang="fi-FI" b="1" dirty="0" err="1">
                <a:solidFill>
                  <a:srgbClr val="7030A0"/>
                </a:solidFill>
                <a:highlight>
                  <a:srgbClr val="FFFF00"/>
                </a:highlight>
              </a:rPr>
              <a:t>online</a:t>
            </a:r>
            <a:r>
              <a:rPr lang="fi-FI" b="1" dirty="0">
                <a:solidFill>
                  <a:srgbClr val="7030A0"/>
                </a:solidFill>
                <a:highlight>
                  <a:srgbClr val="FFFF00"/>
                </a:highlight>
              </a:rPr>
              <a:t> </a:t>
            </a:r>
            <a:r>
              <a:rPr lang="fi-FI" b="1" dirty="0" err="1">
                <a:solidFill>
                  <a:srgbClr val="7030A0"/>
                </a:solidFill>
                <a:highlight>
                  <a:srgbClr val="FFFF00"/>
                </a:highlight>
              </a:rPr>
              <a:t>form</a:t>
            </a:r>
            <a:r>
              <a:rPr lang="fi-FI" b="1" dirty="0">
                <a:solidFill>
                  <a:srgbClr val="7030A0"/>
                </a:solidFill>
                <a:highlight>
                  <a:srgbClr val="FFFF00"/>
                </a:highlight>
              </a:rPr>
              <a:t>.</a:t>
            </a:r>
            <a:endParaRPr lang="fi-FI" b="1" dirty="0">
              <a:solidFill>
                <a:srgbClr val="7030A0"/>
              </a:solidFill>
              <a:highlight>
                <a:srgbClr val="FFFF00"/>
              </a:highlight>
              <a:latin typeface="+mn-lt"/>
            </a:endParaRPr>
          </a:p>
          <a:p>
            <a:pPr marL="0" indent="0">
              <a:buNone/>
            </a:pPr>
            <a:r>
              <a:rPr lang="fi-FI" dirty="0" err="1"/>
              <a:t>Fill</a:t>
            </a:r>
            <a:r>
              <a:rPr lang="fi-FI" dirty="0"/>
              <a:t> in </a:t>
            </a:r>
            <a:r>
              <a:rPr lang="fi-FI" dirty="0" err="1"/>
              <a:t>the</a:t>
            </a:r>
            <a:r>
              <a:rPr lang="fi-FI" dirty="0"/>
              <a:t> </a:t>
            </a:r>
            <a:r>
              <a:rPr lang="fi-FI" dirty="0" err="1"/>
              <a:t>online</a:t>
            </a:r>
            <a:r>
              <a:rPr lang="fi-FI" dirty="0"/>
              <a:t> </a:t>
            </a:r>
            <a:r>
              <a:rPr lang="fi-FI" dirty="0" err="1"/>
              <a:t>registration</a:t>
            </a:r>
            <a:r>
              <a:rPr lang="fi-FI" dirty="0"/>
              <a:t> </a:t>
            </a:r>
            <a:r>
              <a:rPr lang="fi-FI" dirty="0" err="1"/>
              <a:t>form</a:t>
            </a:r>
            <a:r>
              <a:rPr lang="fi-FI" dirty="0"/>
              <a:t> on </a:t>
            </a:r>
            <a:r>
              <a:rPr lang="fi-FI" dirty="0" err="1"/>
              <a:t>the</a:t>
            </a:r>
            <a:r>
              <a:rPr lang="fi-FI" dirty="0"/>
              <a:t> DVV </a:t>
            </a:r>
            <a:r>
              <a:rPr lang="fi-FI" dirty="0" err="1"/>
              <a:t>website</a:t>
            </a:r>
            <a:r>
              <a:rPr lang="fi-FI" dirty="0"/>
              <a:t>:</a:t>
            </a:r>
            <a:br>
              <a:rPr lang="fi-FI" dirty="0"/>
            </a:br>
            <a:r>
              <a:rPr lang="fi-FI" dirty="0">
                <a:hlinkClick r:id="rId3"/>
              </a:rPr>
              <a:t>https://dvv.fi/en/international-student</a:t>
            </a:r>
            <a:endParaRPr lang="fi-FI" dirty="0"/>
          </a:p>
          <a:p>
            <a:pPr marL="0" indent="0">
              <a:buNone/>
            </a:pPr>
            <a:r>
              <a:rPr lang="fi-FI" dirty="0"/>
              <a:t> </a:t>
            </a:r>
            <a:r>
              <a:rPr lang="en-US" dirty="0">
                <a:hlinkClick r:id="rId4"/>
              </a:rPr>
              <a:t>Registration of a foreigner | Digital and population data services agency</a:t>
            </a:r>
            <a:r>
              <a:rPr lang="en-US" dirty="0"/>
              <a:t>  </a:t>
            </a:r>
            <a:br>
              <a:rPr lang="fi-FI" b="1" dirty="0">
                <a:solidFill>
                  <a:srgbClr val="7030A0"/>
                </a:solidFill>
              </a:rPr>
            </a:br>
            <a:br>
              <a:rPr lang="fi-FI" b="1" dirty="0">
                <a:solidFill>
                  <a:srgbClr val="7030A0"/>
                </a:solidFill>
              </a:rPr>
            </a:br>
            <a:r>
              <a:rPr lang="fi-FI" b="1" dirty="0">
                <a:solidFill>
                  <a:srgbClr val="7030A0"/>
                </a:solidFill>
                <a:highlight>
                  <a:srgbClr val="FFFF00"/>
                </a:highlight>
              </a:rPr>
              <a:t>2. </a:t>
            </a:r>
            <a:r>
              <a:rPr lang="fi-FI" b="1" dirty="0" err="1">
                <a:solidFill>
                  <a:srgbClr val="7030A0"/>
                </a:solidFill>
                <a:highlight>
                  <a:srgbClr val="FFFF00"/>
                </a:highlight>
              </a:rPr>
              <a:t>Follow</a:t>
            </a:r>
            <a:r>
              <a:rPr lang="fi-FI" b="1" dirty="0">
                <a:solidFill>
                  <a:srgbClr val="7030A0"/>
                </a:solidFill>
                <a:highlight>
                  <a:srgbClr val="FFFF00"/>
                </a:highlight>
              </a:rPr>
              <a:t> </a:t>
            </a:r>
            <a:r>
              <a:rPr lang="fi-FI" b="1" dirty="0" err="1">
                <a:solidFill>
                  <a:srgbClr val="7030A0"/>
                </a:solidFill>
                <a:highlight>
                  <a:srgbClr val="FFFF00"/>
                </a:highlight>
              </a:rPr>
              <a:t>the</a:t>
            </a:r>
            <a:r>
              <a:rPr lang="fi-FI" b="1" dirty="0">
                <a:solidFill>
                  <a:srgbClr val="7030A0"/>
                </a:solidFill>
                <a:highlight>
                  <a:srgbClr val="FFFF00"/>
                </a:highlight>
              </a:rPr>
              <a:t> </a:t>
            </a:r>
            <a:r>
              <a:rPr lang="fi-FI" b="1" dirty="0" err="1">
                <a:solidFill>
                  <a:srgbClr val="7030A0"/>
                </a:solidFill>
                <a:highlight>
                  <a:srgbClr val="FFFF00"/>
                </a:highlight>
              </a:rPr>
              <a:t>instructions</a:t>
            </a:r>
            <a:r>
              <a:rPr lang="fi-FI" b="1" dirty="0">
                <a:solidFill>
                  <a:srgbClr val="7030A0"/>
                </a:solidFill>
                <a:highlight>
                  <a:srgbClr val="FFFF00"/>
                </a:highlight>
              </a:rPr>
              <a:t> </a:t>
            </a:r>
            <a:r>
              <a:rPr lang="fi-FI" b="1" dirty="0" err="1">
                <a:solidFill>
                  <a:srgbClr val="7030A0"/>
                </a:solidFill>
                <a:highlight>
                  <a:srgbClr val="FFFF00"/>
                </a:highlight>
              </a:rPr>
              <a:t>you</a:t>
            </a:r>
            <a:r>
              <a:rPr lang="fi-FI" b="1" dirty="0">
                <a:solidFill>
                  <a:srgbClr val="7030A0"/>
                </a:solidFill>
                <a:highlight>
                  <a:srgbClr val="FFFF00"/>
                </a:highlight>
              </a:rPr>
              <a:t> </a:t>
            </a:r>
            <a:r>
              <a:rPr lang="fi-FI" b="1" dirty="0" err="1">
                <a:solidFill>
                  <a:srgbClr val="7030A0"/>
                </a:solidFill>
                <a:highlight>
                  <a:srgbClr val="FFFF00"/>
                </a:highlight>
              </a:rPr>
              <a:t>have</a:t>
            </a:r>
            <a:r>
              <a:rPr lang="fi-FI" b="1" dirty="0">
                <a:solidFill>
                  <a:srgbClr val="7030A0"/>
                </a:solidFill>
                <a:highlight>
                  <a:srgbClr val="FFFF00"/>
                </a:highlight>
              </a:rPr>
              <a:t> </a:t>
            </a:r>
            <a:r>
              <a:rPr lang="fi-FI" b="1" dirty="0" err="1">
                <a:solidFill>
                  <a:srgbClr val="7030A0"/>
                </a:solidFill>
                <a:highlight>
                  <a:srgbClr val="FFFF00"/>
                </a:highlight>
              </a:rPr>
              <a:t>received</a:t>
            </a:r>
            <a:r>
              <a:rPr lang="fi-FI" b="1" dirty="0">
                <a:solidFill>
                  <a:srgbClr val="7030A0"/>
                </a:solidFill>
                <a:highlight>
                  <a:srgbClr val="FFFF00"/>
                </a:highlight>
              </a:rPr>
              <a:t> </a:t>
            </a:r>
            <a:r>
              <a:rPr lang="fi-FI" b="1" dirty="0" err="1">
                <a:solidFill>
                  <a:srgbClr val="7030A0"/>
                </a:solidFill>
                <a:highlight>
                  <a:srgbClr val="FFFF00"/>
                </a:highlight>
              </a:rPr>
              <a:t>from</a:t>
            </a:r>
            <a:r>
              <a:rPr lang="fi-FI" b="1" dirty="0">
                <a:solidFill>
                  <a:srgbClr val="7030A0"/>
                </a:solidFill>
                <a:highlight>
                  <a:srgbClr val="FFFF00"/>
                </a:highlight>
              </a:rPr>
              <a:t> </a:t>
            </a:r>
            <a:r>
              <a:rPr lang="fi-FI" b="1" dirty="0" err="1">
                <a:solidFill>
                  <a:srgbClr val="7030A0"/>
                </a:solidFill>
                <a:highlight>
                  <a:srgbClr val="FFFF00"/>
                </a:highlight>
              </a:rPr>
              <a:t>the</a:t>
            </a:r>
            <a:r>
              <a:rPr lang="fi-FI" b="1" dirty="0">
                <a:solidFill>
                  <a:srgbClr val="7030A0"/>
                </a:solidFill>
                <a:highlight>
                  <a:srgbClr val="FFFF00"/>
                </a:highlight>
              </a:rPr>
              <a:t> DVV Office </a:t>
            </a:r>
            <a:r>
              <a:rPr lang="fi-FI" b="1" dirty="0" err="1">
                <a:solidFill>
                  <a:srgbClr val="7030A0"/>
                </a:solidFill>
                <a:highlight>
                  <a:srgbClr val="FFFF00"/>
                </a:highlight>
              </a:rPr>
              <a:t>by</a:t>
            </a:r>
            <a:r>
              <a:rPr lang="fi-FI" b="1" dirty="0">
                <a:solidFill>
                  <a:srgbClr val="7030A0"/>
                </a:solidFill>
                <a:highlight>
                  <a:srgbClr val="FFFF00"/>
                </a:highlight>
              </a:rPr>
              <a:t> </a:t>
            </a:r>
            <a:r>
              <a:rPr lang="fi-FI" b="1" dirty="0" err="1">
                <a:solidFill>
                  <a:srgbClr val="7030A0"/>
                </a:solidFill>
                <a:highlight>
                  <a:srgbClr val="FFFF00"/>
                </a:highlight>
              </a:rPr>
              <a:t>email</a:t>
            </a:r>
            <a:r>
              <a:rPr lang="fi-FI" b="1" dirty="0">
                <a:solidFill>
                  <a:srgbClr val="7030A0"/>
                </a:solidFill>
                <a:highlight>
                  <a:srgbClr val="FFFF00"/>
                </a:highlight>
              </a:rPr>
              <a:t>.</a:t>
            </a:r>
          </a:p>
          <a:p>
            <a:pPr marL="0" indent="0">
              <a:buNone/>
            </a:pPr>
            <a:br>
              <a:rPr lang="fi-FI" b="1" dirty="0">
                <a:solidFill>
                  <a:srgbClr val="7030A0"/>
                </a:solidFill>
              </a:rPr>
            </a:br>
            <a:r>
              <a:rPr lang="fi-FI" b="1" dirty="0">
                <a:solidFill>
                  <a:srgbClr val="7030A0"/>
                </a:solidFill>
                <a:highlight>
                  <a:srgbClr val="FFFF00"/>
                </a:highlight>
              </a:rPr>
              <a:t>3. </a:t>
            </a:r>
            <a:r>
              <a:rPr lang="fi-FI" b="1" dirty="0" err="1">
                <a:solidFill>
                  <a:srgbClr val="7030A0"/>
                </a:solidFill>
                <a:highlight>
                  <a:srgbClr val="FFFF00"/>
                </a:highlight>
              </a:rPr>
              <a:t>Visit</a:t>
            </a:r>
            <a:r>
              <a:rPr lang="fi-FI" b="1" dirty="0">
                <a:solidFill>
                  <a:srgbClr val="7030A0"/>
                </a:solidFill>
                <a:highlight>
                  <a:srgbClr val="FFFF00"/>
                </a:highlight>
              </a:rPr>
              <a:t> </a:t>
            </a:r>
            <a:r>
              <a:rPr lang="fi-FI" b="1" dirty="0" err="1">
                <a:solidFill>
                  <a:srgbClr val="7030A0"/>
                </a:solidFill>
                <a:highlight>
                  <a:srgbClr val="FFFF00"/>
                </a:highlight>
              </a:rPr>
              <a:t>the</a:t>
            </a:r>
            <a:r>
              <a:rPr lang="fi-FI" b="1" dirty="0">
                <a:solidFill>
                  <a:srgbClr val="7030A0"/>
                </a:solidFill>
                <a:highlight>
                  <a:srgbClr val="FFFF00"/>
                </a:highlight>
              </a:rPr>
              <a:t> DVV office and </a:t>
            </a:r>
            <a:r>
              <a:rPr lang="fi-FI" b="1" dirty="0" err="1">
                <a:solidFill>
                  <a:srgbClr val="7030A0"/>
                </a:solidFill>
                <a:highlight>
                  <a:srgbClr val="FFFF00"/>
                </a:highlight>
              </a:rPr>
              <a:t>bring</a:t>
            </a:r>
            <a:r>
              <a:rPr lang="fi-FI" b="1" dirty="0">
                <a:solidFill>
                  <a:srgbClr val="7030A0"/>
                </a:solidFill>
                <a:highlight>
                  <a:srgbClr val="FFFF00"/>
                </a:highlight>
              </a:rPr>
              <a:t> </a:t>
            </a:r>
            <a:r>
              <a:rPr lang="fi-FI" b="1" dirty="0" err="1">
                <a:solidFill>
                  <a:srgbClr val="7030A0"/>
                </a:solidFill>
                <a:highlight>
                  <a:srgbClr val="FFFF00"/>
                </a:highlight>
              </a:rPr>
              <a:t>along</a:t>
            </a:r>
            <a:r>
              <a:rPr lang="fi-FI" b="1" dirty="0">
                <a:solidFill>
                  <a:srgbClr val="7030A0"/>
                </a:solidFill>
                <a:highlight>
                  <a:srgbClr val="FFFF00"/>
                </a:highlight>
              </a:rPr>
              <a:t> </a:t>
            </a:r>
            <a:r>
              <a:rPr lang="fi-FI" b="1" dirty="0" err="1">
                <a:solidFill>
                  <a:srgbClr val="7030A0"/>
                </a:solidFill>
                <a:highlight>
                  <a:srgbClr val="FFFF00"/>
                </a:highlight>
              </a:rPr>
              <a:t>the</a:t>
            </a:r>
            <a:r>
              <a:rPr lang="fi-FI" b="1" dirty="0">
                <a:solidFill>
                  <a:srgbClr val="7030A0"/>
                </a:solidFill>
                <a:highlight>
                  <a:srgbClr val="FFFF00"/>
                </a:highlight>
              </a:rPr>
              <a:t> </a:t>
            </a:r>
            <a:r>
              <a:rPr lang="fi-FI" b="1" dirty="0" err="1">
                <a:solidFill>
                  <a:srgbClr val="7030A0"/>
                </a:solidFill>
                <a:highlight>
                  <a:srgbClr val="FFFF00"/>
                </a:highlight>
              </a:rPr>
              <a:t>required</a:t>
            </a:r>
            <a:r>
              <a:rPr lang="fi-FI" b="1" dirty="0">
                <a:solidFill>
                  <a:srgbClr val="7030A0"/>
                </a:solidFill>
                <a:highlight>
                  <a:srgbClr val="FFFF00"/>
                </a:highlight>
              </a:rPr>
              <a:t> </a:t>
            </a:r>
            <a:r>
              <a:rPr lang="fi-FI" b="1" dirty="0" err="1">
                <a:solidFill>
                  <a:srgbClr val="7030A0"/>
                </a:solidFill>
                <a:highlight>
                  <a:srgbClr val="FFFF00"/>
                </a:highlight>
              </a:rPr>
              <a:t>documents</a:t>
            </a:r>
            <a:r>
              <a:rPr lang="fi-FI" b="1" dirty="0">
                <a:solidFill>
                  <a:srgbClr val="7030A0"/>
                </a:solidFill>
                <a:highlight>
                  <a:srgbClr val="FFFF00"/>
                </a:highlight>
              </a:rPr>
              <a:t>.</a:t>
            </a:r>
            <a:br>
              <a:rPr lang="fi-FI" b="1" dirty="0">
                <a:solidFill>
                  <a:srgbClr val="7030A0"/>
                </a:solidFill>
              </a:rPr>
            </a:br>
            <a:r>
              <a:rPr lang="fi-FI" sz="1800" dirty="0" err="1"/>
              <a:t>These</a:t>
            </a:r>
            <a:r>
              <a:rPr lang="fi-FI" sz="1800" dirty="0"/>
              <a:t> </a:t>
            </a:r>
            <a:r>
              <a:rPr lang="fi-FI" sz="1800" dirty="0" err="1"/>
              <a:t>documents</a:t>
            </a:r>
            <a:r>
              <a:rPr lang="fi-FI" sz="1800" dirty="0"/>
              <a:t> </a:t>
            </a:r>
            <a:r>
              <a:rPr lang="fi-FI" sz="1800" dirty="0" err="1"/>
              <a:t>are</a:t>
            </a:r>
            <a:r>
              <a:rPr lang="fi-FI" sz="1800" dirty="0"/>
              <a:t> </a:t>
            </a:r>
            <a:r>
              <a:rPr lang="fi-FI" sz="1800" dirty="0" err="1"/>
              <a:t>required</a:t>
            </a:r>
            <a:endParaRPr lang="fi-FI" sz="1800" dirty="0"/>
          </a:p>
          <a:p>
            <a:pPr marL="626745" lvl="1" indent="-264795">
              <a:buFont typeface="Courier New" panose="02070309020205020404" pitchFamily="49" charset="0"/>
              <a:buChar char="o"/>
            </a:pPr>
            <a:r>
              <a:rPr lang="fi-FI" b="0" dirty="0" err="1"/>
              <a:t>Your</a:t>
            </a:r>
            <a:r>
              <a:rPr lang="fi-FI" b="0" dirty="0"/>
              <a:t> </a:t>
            </a:r>
            <a:r>
              <a:rPr lang="fi-FI" b="0" dirty="0" err="1"/>
              <a:t>passport</a:t>
            </a:r>
            <a:r>
              <a:rPr lang="fi-FI" b="0" dirty="0"/>
              <a:t> </a:t>
            </a:r>
            <a:r>
              <a:rPr lang="fi-FI" b="0" dirty="0" err="1"/>
              <a:t>or</a:t>
            </a:r>
            <a:r>
              <a:rPr lang="fi-FI" b="0" dirty="0"/>
              <a:t> ID</a:t>
            </a:r>
            <a:endParaRPr lang="fi-FI" dirty="0"/>
          </a:p>
          <a:p>
            <a:pPr marL="626745" lvl="1" indent="-264795">
              <a:buFont typeface="Courier New" panose="02070309020205020404" pitchFamily="49" charset="0"/>
              <a:buChar char="o"/>
            </a:pPr>
            <a:r>
              <a:rPr lang="fi-FI" b="0" dirty="0" err="1"/>
              <a:t>Your</a:t>
            </a:r>
            <a:r>
              <a:rPr lang="fi-FI" b="0" dirty="0"/>
              <a:t> </a:t>
            </a:r>
            <a:r>
              <a:rPr lang="fi-FI" b="0" dirty="0" err="1"/>
              <a:t>study</a:t>
            </a:r>
            <a:r>
              <a:rPr lang="fi-FI" b="0" dirty="0"/>
              <a:t> </a:t>
            </a:r>
            <a:r>
              <a:rPr lang="fi-FI" b="0" dirty="0" err="1"/>
              <a:t>certificate</a:t>
            </a:r>
            <a:endParaRPr lang="fi-FI" dirty="0"/>
          </a:p>
          <a:p>
            <a:pPr marL="626745" lvl="1" indent="-264795">
              <a:buFont typeface="Courier New" panose="02070309020205020404" pitchFamily="49" charset="0"/>
              <a:buChar char="o"/>
            </a:pPr>
            <a:r>
              <a:rPr lang="fi-FI" b="0" dirty="0" err="1"/>
              <a:t>Your</a:t>
            </a:r>
            <a:r>
              <a:rPr lang="fi-FI" b="0" dirty="0"/>
              <a:t> </a:t>
            </a:r>
            <a:r>
              <a:rPr lang="fi-FI" b="0" dirty="0" err="1"/>
              <a:t>residence</a:t>
            </a:r>
            <a:r>
              <a:rPr lang="fi-FI" b="0" dirty="0"/>
              <a:t> permit/EU </a:t>
            </a:r>
            <a:r>
              <a:rPr lang="fi-FI" b="0" dirty="0" err="1"/>
              <a:t>citizen’s</a:t>
            </a:r>
            <a:r>
              <a:rPr lang="fi-FI" b="0" dirty="0"/>
              <a:t> </a:t>
            </a:r>
            <a:r>
              <a:rPr lang="fi-FI" b="0" dirty="0" err="1"/>
              <a:t>registration</a:t>
            </a:r>
            <a:r>
              <a:rPr lang="fi-FI" b="0" dirty="0"/>
              <a:t> of </a:t>
            </a:r>
            <a:r>
              <a:rPr lang="fi-FI" b="0" dirty="0" err="1"/>
              <a:t>the</a:t>
            </a:r>
            <a:r>
              <a:rPr lang="fi-FI" b="0" dirty="0"/>
              <a:t> </a:t>
            </a:r>
            <a:r>
              <a:rPr lang="fi-FI" b="0" dirty="0" err="1"/>
              <a:t>right</a:t>
            </a:r>
            <a:r>
              <a:rPr lang="fi-FI" b="0" dirty="0"/>
              <a:t> of </a:t>
            </a:r>
            <a:r>
              <a:rPr lang="fi-FI" b="0" dirty="0" err="1"/>
              <a:t>residence</a:t>
            </a:r>
            <a:r>
              <a:rPr lang="fi-FI" b="0" dirty="0"/>
              <a:t> </a:t>
            </a:r>
            <a:r>
              <a:rPr lang="fi-FI" b="0" dirty="0" err="1"/>
              <a:t>if</a:t>
            </a:r>
            <a:r>
              <a:rPr lang="fi-FI" b="0" dirty="0"/>
              <a:t> </a:t>
            </a:r>
            <a:r>
              <a:rPr lang="fi-FI" b="0" dirty="0" err="1"/>
              <a:t>you</a:t>
            </a:r>
            <a:r>
              <a:rPr lang="fi-FI" b="0" dirty="0"/>
              <a:t> </a:t>
            </a:r>
            <a:r>
              <a:rPr lang="fi-FI" b="0" dirty="0" err="1"/>
              <a:t>have</a:t>
            </a:r>
            <a:r>
              <a:rPr lang="fi-FI" b="0" dirty="0"/>
              <a:t> </a:t>
            </a:r>
            <a:r>
              <a:rPr lang="fi-FI" b="0" dirty="0" err="1"/>
              <a:t>one</a:t>
            </a:r>
            <a:endParaRPr lang="fi-FI" b="0" dirty="0"/>
          </a:p>
          <a:p>
            <a:pPr marL="626745" lvl="1" indent="-264795">
              <a:buFont typeface="Courier New" panose="02070309020205020404" pitchFamily="49" charset="0"/>
              <a:buChar char="o"/>
            </a:pPr>
            <a:endParaRPr lang="en-US" dirty="0"/>
          </a:p>
          <a:p>
            <a:pPr marL="0" indent="0">
              <a:buNone/>
            </a:pPr>
            <a:endParaRPr lang="en-US" sz="1600" dirty="0">
              <a:ea typeface="+mn-lt"/>
              <a:cs typeface="+mn-lt"/>
            </a:endParaRPr>
          </a:p>
          <a:p>
            <a:pPr marL="626745" lvl="1" indent="-264795" eaLnBrk="1" hangingPunct="1">
              <a:buFont typeface="Courier New" panose="02070309020205020404" pitchFamily="49" charset="0"/>
              <a:buChar char="o"/>
            </a:pPr>
            <a:endParaRPr lang="en-US" sz="1600" dirty="0"/>
          </a:p>
          <a:p>
            <a:pPr marL="381000" indent="-381000">
              <a:buNone/>
            </a:pPr>
            <a:endParaRPr lang="en-US" b="1" dirty="0"/>
          </a:p>
        </p:txBody>
      </p:sp>
    </p:spTree>
    <p:extLst>
      <p:ext uri="{BB962C8B-B14F-4D97-AF65-F5344CB8AC3E}">
        <p14:creationId xmlns:p14="http://schemas.microsoft.com/office/powerpoint/2010/main" val="155340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Päivämäärän paikkamerkki 3"/>
          <p:cNvSpPr txBox="1">
            <a:spLocks noGrp="1"/>
          </p:cNvSpPr>
          <p:nvPr/>
        </p:nvSpPr>
        <p:spPr bwMode="auto">
          <a:xfrm>
            <a:off x="7488238" y="6381750"/>
            <a:ext cx="874712" cy="250825"/>
          </a:xfrm>
          <a:prstGeom prst="rect">
            <a:avLst/>
          </a:prstGeom>
          <a:noFill/>
          <a:ln w="9525">
            <a:noFill/>
            <a:miter lim="800000"/>
            <a:headEnd/>
            <a:tailEnd/>
          </a:ln>
        </p:spPr>
        <p:txBody>
          <a:bodyPr lIns="0" tIns="0" rIns="0" bIns="0" anchor="ctr"/>
          <a:lstStyle/>
          <a:p>
            <a:pPr algn="r"/>
            <a:endParaRPr lang="fi-FI" sz="1100" dirty="0"/>
          </a:p>
        </p:txBody>
      </p:sp>
      <p:sp>
        <p:nvSpPr>
          <p:cNvPr id="86018" name="Alatunnisteen paikkamerkki 4"/>
          <p:cNvSpPr txBox="1">
            <a:spLocks noGrp="1"/>
          </p:cNvSpPr>
          <p:nvPr/>
        </p:nvSpPr>
        <p:spPr bwMode="auto">
          <a:xfrm>
            <a:off x="2339975" y="6381750"/>
            <a:ext cx="5364163" cy="250825"/>
          </a:xfrm>
          <a:prstGeom prst="rect">
            <a:avLst/>
          </a:prstGeom>
          <a:noFill/>
          <a:ln w="9525">
            <a:noFill/>
            <a:miter lim="800000"/>
            <a:headEnd/>
            <a:tailEnd/>
          </a:ln>
        </p:spPr>
        <p:txBody>
          <a:bodyPr lIns="0" tIns="0" rIns="0" bIns="0" anchor="ctr"/>
          <a:lstStyle/>
          <a:p>
            <a:pPr algn="r"/>
            <a:endParaRPr lang="fi-FI" sz="1100" dirty="0"/>
          </a:p>
        </p:txBody>
      </p:sp>
      <p:sp>
        <p:nvSpPr>
          <p:cNvPr id="86019" name="Dian numeron paikkamerkki 5"/>
          <p:cNvSpPr txBox="1">
            <a:spLocks noGrp="1"/>
          </p:cNvSpPr>
          <p:nvPr/>
        </p:nvSpPr>
        <p:spPr bwMode="auto">
          <a:xfrm>
            <a:off x="8351838" y="6381750"/>
            <a:ext cx="360362" cy="250825"/>
          </a:xfrm>
          <a:prstGeom prst="rect">
            <a:avLst/>
          </a:prstGeom>
          <a:noFill/>
          <a:ln w="9525">
            <a:noFill/>
            <a:miter lim="800000"/>
            <a:headEnd/>
            <a:tailEnd/>
          </a:ln>
        </p:spPr>
        <p:txBody>
          <a:bodyPr lIns="0" tIns="18000" rIns="0" bIns="0"/>
          <a:lstStyle/>
          <a:p>
            <a:pPr algn="r"/>
            <a:fld id="{E4112CD8-F3CC-4F60-9273-D839A4DC9D62}" type="slidenum">
              <a:rPr lang="fi-FI" sz="1300" b="1">
                <a:latin typeface="Arial" charset="0"/>
              </a:rPr>
              <a:pPr algn="r"/>
              <a:t>3</a:t>
            </a:fld>
            <a:endParaRPr lang="fi-FI" sz="1300" b="1">
              <a:latin typeface="Arial" charset="0"/>
            </a:endParaRPr>
          </a:p>
        </p:txBody>
      </p:sp>
      <p:sp>
        <p:nvSpPr>
          <p:cNvPr id="11" name="Date Placeholder 10"/>
          <p:cNvSpPr>
            <a:spLocks noGrp="1"/>
          </p:cNvSpPr>
          <p:nvPr>
            <p:ph type="dt" sz="half" idx="2"/>
          </p:nvPr>
        </p:nvSpPr>
        <p:spPr/>
        <p:txBody>
          <a:bodyPr/>
          <a:lstStyle/>
          <a:p>
            <a:pPr>
              <a:defRPr/>
            </a:pPr>
            <a:fld id="{D0030088-079A-434A-A684-FF8D0D3B9886}" type="datetime1">
              <a:rPr lang="fi-FI" smtClean="0"/>
              <a:pPr>
                <a:defRPr/>
              </a:pPr>
              <a:t>5.1.2026</a:t>
            </a:fld>
            <a:endParaRPr lang="fi-FI"/>
          </a:p>
        </p:txBody>
      </p:sp>
      <p:sp>
        <p:nvSpPr>
          <p:cNvPr id="12" name="Footer Placeholder 11"/>
          <p:cNvSpPr>
            <a:spLocks noGrp="1"/>
          </p:cNvSpPr>
          <p:nvPr>
            <p:ph type="ftr" sz="quarter" idx="3"/>
          </p:nvPr>
        </p:nvSpPr>
        <p:spPr/>
        <p:txBody>
          <a:bodyPr/>
          <a:lstStyle/>
          <a:p>
            <a:pPr>
              <a:defRPr/>
            </a:pPr>
            <a:r>
              <a:rPr lang="fi-FI" dirty="0"/>
              <a:t>Kirsi Konttinen</a:t>
            </a:r>
          </a:p>
        </p:txBody>
      </p:sp>
      <p:sp>
        <p:nvSpPr>
          <p:cNvPr id="86020" name="Rectangle 8"/>
          <p:cNvSpPr>
            <a:spLocks noGrp="1" noChangeArrowheads="1"/>
          </p:cNvSpPr>
          <p:nvPr>
            <p:ph type="title" idx="4294967295"/>
          </p:nvPr>
        </p:nvSpPr>
        <p:spPr>
          <a:xfrm>
            <a:off x="323528" y="34477"/>
            <a:ext cx="8820472" cy="1006607"/>
          </a:xfrm>
        </p:spPr>
        <p:txBody>
          <a:bodyPr/>
          <a:lstStyle/>
          <a:p>
            <a:pPr eaLnBrk="1" hangingPunct="1"/>
            <a:r>
              <a:rPr lang="fi-FI" dirty="0" err="1"/>
              <a:t>Documents</a:t>
            </a:r>
            <a:r>
              <a:rPr lang="fi-FI" dirty="0"/>
              <a:t> for </a:t>
            </a:r>
            <a:r>
              <a:rPr lang="fi-FI" dirty="0" err="1"/>
              <a:t>registration</a:t>
            </a:r>
            <a:r>
              <a:rPr lang="fi-FI" dirty="0"/>
              <a:t> </a:t>
            </a:r>
            <a:br>
              <a:rPr lang="fi-FI" dirty="0"/>
            </a:br>
            <a:r>
              <a:rPr lang="fi-FI" dirty="0"/>
              <a:t>in </a:t>
            </a:r>
            <a:r>
              <a:rPr lang="fi-FI" dirty="0" err="1"/>
              <a:t>the</a:t>
            </a:r>
            <a:r>
              <a:rPr lang="fi-FI" dirty="0"/>
              <a:t> Digital and </a:t>
            </a:r>
            <a:r>
              <a:rPr lang="fi-FI" dirty="0" err="1"/>
              <a:t>Population</a:t>
            </a:r>
            <a:r>
              <a:rPr lang="fi-FI" dirty="0"/>
              <a:t> Data Services </a:t>
            </a:r>
            <a:r>
              <a:rPr lang="fi-FI" dirty="0" err="1"/>
              <a:t>Agency</a:t>
            </a:r>
            <a:br>
              <a:rPr lang="fi-FI" dirty="0"/>
            </a:br>
            <a:br>
              <a:rPr lang="fi-FI" dirty="0"/>
            </a:br>
            <a:endParaRPr lang="en-GB" sz="2400" dirty="0"/>
          </a:p>
        </p:txBody>
      </p:sp>
      <p:sp>
        <p:nvSpPr>
          <p:cNvPr id="86021" name="Rectangle 9"/>
          <p:cNvSpPr>
            <a:spLocks noGrp="1" noChangeArrowheads="1"/>
          </p:cNvSpPr>
          <p:nvPr>
            <p:ph type="body" idx="4294967295"/>
          </p:nvPr>
        </p:nvSpPr>
        <p:spPr>
          <a:xfrm>
            <a:off x="323528" y="1041084"/>
            <a:ext cx="8640960" cy="5121854"/>
          </a:xfrm>
        </p:spPr>
        <p:txBody>
          <a:bodyPr/>
          <a:lstStyle/>
          <a:p>
            <a:pPr marL="0" indent="0">
              <a:buNone/>
            </a:pPr>
            <a:endParaRPr lang="fi-FI" b="1" dirty="0">
              <a:solidFill>
                <a:srgbClr val="7030A0"/>
              </a:solidFill>
            </a:endParaRPr>
          </a:p>
          <a:p>
            <a:pPr marL="0" indent="0">
              <a:buNone/>
            </a:pPr>
            <a:r>
              <a:rPr lang="fi-FI" b="1" dirty="0">
                <a:solidFill>
                  <a:srgbClr val="7030A0"/>
                </a:solidFill>
                <a:latin typeface="+mn-lt"/>
              </a:rPr>
              <a:t>In </a:t>
            </a:r>
            <a:r>
              <a:rPr lang="fi-FI" b="1" dirty="0">
                <a:solidFill>
                  <a:srgbClr val="7030A0"/>
                </a:solidFill>
              </a:rPr>
              <a:t>Kuopio</a:t>
            </a:r>
            <a:br>
              <a:rPr lang="fi-FI" b="1" dirty="0">
                <a:solidFill>
                  <a:srgbClr val="7030A0"/>
                </a:solidFill>
              </a:rPr>
            </a:br>
            <a:endParaRPr lang="fi-FI" b="1" dirty="0"/>
          </a:p>
          <a:p>
            <a:pPr marL="0" indent="0">
              <a:buNone/>
            </a:pPr>
            <a:r>
              <a:rPr lang="en-US" b="1" dirty="0">
                <a:solidFill>
                  <a:srgbClr val="7030A0"/>
                </a:solidFill>
              </a:rPr>
              <a:t>You  can visit the DVV office </a:t>
            </a:r>
            <a:r>
              <a:rPr lang="en-US" b="1" dirty="0">
                <a:solidFill>
                  <a:srgbClr val="7030A0"/>
                </a:solidFill>
                <a:highlight>
                  <a:srgbClr val="FFFF00"/>
                </a:highlight>
              </a:rPr>
              <a:t>at 9-15 on Tue 13 Jan </a:t>
            </a:r>
            <a:r>
              <a:rPr lang="en-US" b="1" dirty="0">
                <a:solidFill>
                  <a:srgbClr val="7030A0"/>
                </a:solidFill>
              </a:rPr>
              <a:t>without making an appointment.</a:t>
            </a:r>
          </a:p>
          <a:p>
            <a:pPr marL="0" indent="0">
              <a:buNone/>
            </a:pPr>
            <a:endParaRPr lang="en-US" dirty="0"/>
          </a:p>
          <a:p>
            <a:pPr marL="182245" indent="-182245">
              <a:buFont typeface="Courier New" panose="02070309020205020404" pitchFamily="49" charset="0"/>
              <a:buChar char="o"/>
            </a:pPr>
            <a:r>
              <a:rPr lang="en-US" dirty="0"/>
              <a:t>If you miss this date, you can visit the office </a:t>
            </a:r>
            <a:r>
              <a:rPr lang="en-US" b="1" dirty="0"/>
              <a:t>at 9-12 on Wednesdays </a:t>
            </a:r>
            <a:r>
              <a:rPr lang="en-US" dirty="0"/>
              <a:t>without an appointment.</a:t>
            </a:r>
          </a:p>
          <a:p>
            <a:pPr marL="182245" indent="-182245">
              <a:buFont typeface="Courier New" panose="02070309020205020404" pitchFamily="49" charset="0"/>
              <a:buChar char="o"/>
            </a:pPr>
            <a:r>
              <a:rPr lang="en-US" dirty="0"/>
              <a:t>Or you can book an appointment online: </a:t>
            </a:r>
            <a:br>
              <a:rPr lang="en-US" dirty="0"/>
            </a:br>
            <a:r>
              <a:rPr lang="en-US" dirty="0">
                <a:hlinkClick r:id="rId3"/>
              </a:rPr>
              <a:t>https://secure.vihta.com/public-ng/dvv/#/home</a:t>
            </a:r>
            <a:r>
              <a:rPr lang="en-US" dirty="0"/>
              <a:t>  </a:t>
            </a:r>
            <a:endParaRPr lang="fi-FI" dirty="0"/>
          </a:p>
          <a:p>
            <a:pPr marL="182245" indent="-182245">
              <a:buFont typeface="Courier New" panose="02070309020205020404" pitchFamily="49" charset="0"/>
              <a:buChar char="o"/>
            </a:pPr>
            <a:r>
              <a:rPr lang="fi-FI" dirty="0" err="1"/>
              <a:t>Address</a:t>
            </a:r>
            <a:r>
              <a:rPr lang="fi-FI" dirty="0"/>
              <a:t>: Kallanranta 11 (city </a:t>
            </a:r>
            <a:r>
              <a:rPr lang="fi-FI" dirty="0" err="1"/>
              <a:t>centre</a:t>
            </a:r>
            <a:r>
              <a:rPr lang="fi-FI" dirty="0"/>
              <a:t>, </a:t>
            </a:r>
            <a:r>
              <a:rPr lang="fi-FI" dirty="0" err="1"/>
              <a:t>close</a:t>
            </a:r>
            <a:r>
              <a:rPr lang="fi-FI" dirty="0"/>
              <a:t> to </a:t>
            </a:r>
            <a:r>
              <a:rPr lang="fi-FI" dirty="0" err="1"/>
              <a:t>the</a:t>
            </a:r>
            <a:r>
              <a:rPr lang="fi-FI" dirty="0"/>
              <a:t> lake) </a:t>
            </a:r>
            <a:r>
              <a:rPr lang="fi-FI" dirty="0">
                <a:ea typeface="+mn-lt"/>
                <a:cs typeface="+mn-lt"/>
                <a:hlinkClick r:id="rId4"/>
              </a:rPr>
              <a:t>https://dvv.fi/en/kuopio-en</a:t>
            </a:r>
            <a:r>
              <a:rPr lang="fi-FI" dirty="0">
                <a:ea typeface="+mn-lt"/>
                <a:cs typeface="+mn-lt"/>
              </a:rPr>
              <a:t> </a:t>
            </a:r>
            <a:endParaRPr lang="fi-FI" dirty="0"/>
          </a:p>
          <a:p>
            <a:pPr marL="0" indent="0">
              <a:buNone/>
            </a:pPr>
            <a:br>
              <a:rPr lang="fi-FI" sz="1600" dirty="0"/>
            </a:br>
            <a:endParaRPr lang="en-US" dirty="0"/>
          </a:p>
          <a:p>
            <a:pPr marL="182245" indent="-182245">
              <a:buFont typeface="Courier New" panose="02070309020205020404" pitchFamily="49" charset="0"/>
              <a:buChar char="o"/>
            </a:pPr>
            <a:endParaRPr lang="fi-FI" sz="1600" dirty="0">
              <a:ea typeface="+mn-lt"/>
              <a:cs typeface="+mn-lt"/>
            </a:endParaRPr>
          </a:p>
          <a:p>
            <a:pPr marL="381000" indent="-381000">
              <a:buNone/>
            </a:pPr>
            <a:endParaRPr lang="en-US" b="1" dirty="0"/>
          </a:p>
        </p:txBody>
      </p:sp>
    </p:spTree>
    <p:extLst>
      <p:ext uri="{BB962C8B-B14F-4D97-AF65-F5344CB8AC3E}">
        <p14:creationId xmlns:p14="http://schemas.microsoft.com/office/powerpoint/2010/main" val="595893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Päivämäärän paikkamerkki 3"/>
          <p:cNvSpPr txBox="1">
            <a:spLocks noGrp="1"/>
          </p:cNvSpPr>
          <p:nvPr/>
        </p:nvSpPr>
        <p:spPr bwMode="auto">
          <a:xfrm>
            <a:off x="7488238" y="6381750"/>
            <a:ext cx="874712" cy="250825"/>
          </a:xfrm>
          <a:prstGeom prst="rect">
            <a:avLst/>
          </a:prstGeom>
          <a:noFill/>
          <a:ln w="9525">
            <a:noFill/>
            <a:miter lim="800000"/>
            <a:headEnd/>
            <a:tailEnd/>
          </a:ln>
        </p:spPr>
        <p:txBody>
          <a:bodyPr lIns="0" tIns="0" rIns="0" bIns="0" anchor="ctr"/>
          <a:lstStyle/>
          <a:p>
            <a:pPr algn="r"/>
            <a:endParaRPr lang="fi-FI" sz="1100" dirty="0"/>
          </a:p>
        </p:txBody>
      </p:sp>
      <p:sp>
        <p:nvSpPr>
          <p:cNvPr id="86018" name="Alatunnisteen paikkamerkki 4"/>
          <p:cNvSpPr txBox="1">
            <a:spLocks noGrp="1"/>
          </p:cNvSpPr>
          <p:nvPr/>
        </p:nvSpPr>
        <p:spPr bwMode="auto">
          <a:xfrm>
            <a:off x="2339975" y="6381750"/>
            <a:ext cx="5364163" cy="250825"/>
          </a:xfrm>
          <a:prstGeom prst="rect">
            <a:avLst/>
          </a:prstGeom>
          <a:noFill/>
          <a:ln w="9525">
            <a:noFill/>
            <a:miter lim="800000"/>
            <a:headEnd/>
            <a:tailEnd/>
          </a:ln>
        </p:spPr>
        <p:txBody>
          <a:bodyPr lIns="0" tIns="0" rIns="0" bIns="0" anchor="ctr"/>
          <a:lstStyle/>
          <a:p>
            <a:pPr algn="r"/>
            <a:endParaRPr lang="fi-FI" sz="1100" dirty="0"/>
          </a:p>
        </p:txBody>
      </p:sp>
      <p:sp>
        <p:nvSpPr>
          <p:cNvPr id="86019" name="Dian numeron paikkamerkki 5"/>
          <p:cNvSpPr txBox="1">
            <a:spLocks noGrp="1"/>
          </p:cNvSpPr>
          <p:nvPr/>
        </p:nvSpPr>
        <p:spPr bwMode="auto">
          <a:xfrm>
            <a:off x="8351838" y="6381750"/>
            <a:ext cx="360362" cy="250825"/>
          </a:xfrm>
          <a:prstGeom prst="rect">
            <a:avLst/>
          </a:prstGeom>
          <a:noFill/>
          <a:ln w="9525">
            <a:noFill/>
            <a:miter lim="800000"/>
            <a:headEnd/>
            <a:tailEnd/>
          </a:ln>
        </p:spPr>
        <p:txBody>
          <a:bodyPr lIns="0" tIns="18000" rIns="0" bIns="0"/>
          <a:lstStyle/>
          <a:p>
            <a:pPr algn="r"/>
            <a:fld id="{E4112CD8-F3CC-4F60-9273-D839A4DC9D62}" type="slidenum">
              <a:rPr lang="fi-FI" sz="1300" b="1">
                <a:latin typeface="Arial" charset="0"/>
              </a:rPr>
              <a:pPr algn="r"/>
              <a:t>4</a:t>
            </a:fld>
            <a:endParaRPr lang="fi-FI" sz="1300" b="1">
              <a:latin typeface="Arial" charset="0"/>
            </a:endParaRPr>
          </a:p>
        </p:txBody>
      </p:sp>
      <p:sp>
        <p:nvSpPr>
          <p:cNvPr id="11" name="Date Placeholder 10"/>
          <p:cNvSpPr>
            <a:spLocks noGrp="1"/>
          </p:cNvSpPr>
          <p:nvPr>
            <p:ph type="dt" sz="half" idx="2"/>
          </p:nvPr>
        </p:nvSpPr>
        <p:spPr/>
        <p:txBody>
          <a:bodyPr/>
          <a:lstStyle/>
          <a:p>
            <a:pPr>
              <a:defRPr/>
            </a:pPr>
            <a:fld id="{D0030088-079A-434A-A684-FF8D0D3B9886}" type="datetime1">
              <a:rPr lang="fi-FI" smtClean="0"/>
              <a:pPr>
                <a:defRPr/>
              </a:pPr>
              <a:t>5.1.2026</a:t>
            </a:fld>
            <a:endParaRPr lang="fi-FI"/>
          </a:p>
        </p:txBody>
      </p:sp>
      <p:sp>
        <p:nvSpPr>
          <p:cNvPr id="12" name="Footer Placeholder 11"/>
          <p:cNvSpPr>
            <a:spLocks noGrp="1"/>
          </p:cNvSpPr>
          <p:nvPr>
            <p:ph type="ftr" sz="quarter" idx="3"/>
          </p:nvPr>
        </p:nvSpPr>
        <p:spPr/>
        <p:txBody>
          <a:bodyPr/>
          <a:lstStyle/>
          <a:p>
            <a:pPr>
              <a:defRPr/>
            </a:pPr>
            <a:r>
              <a:rPr lang="fi-FI" dirty="0"/>
              <a:t>Kirsi Konttinen</a:t>
            </a:r>
          </a:p>
        </p:txBody>
      </p:sp>
      <p:sp>
        <p:nvSpPr>
          <p:cNvPr id="86020" name="Rectangle 8"/>
          <p:cNvSpPr>
            <a:spLocks noGrp="1" noChangeArrowheads="1"/>
          </p:cNvSpPr>
          <p:nvPr>
            <p:ph type="title" idx="4294967295"/>
          </p:nvPr>
        </p:nvSpPr>
        <p:spPr>
          <a:xfrm>
            <a:off x="323528" y="334831"/>
            <a:ext cx="8820472" cy="1006607"/>
          </a:xfrm>
        </p:spPr>
        <p:txBody>
          <a:bodyPr/>
          <a:lstStyle/>
          <a:p>
            <a:pPr eaLnBrk="1" hangingPunct="1"/>
            <a:r>
              <a:rPr lang="fi-FI" dirty="0" err="1"/>
              <a:t>Documents</a:t>
            </a:r>
            <a:r>
              <a:rPr lang="fi-FI" dirty="0"/>
              <a:t> for </a:t>
            </a:r>
            <a:r>
              <a:rPr lang="fi-FI" dirty="0" err="1"/>
              <a:t>registration</a:t>
            </a:r>
            <a:r>
              <a:rPr lang="fi-FI" dirty="0"/>
              <a:t> </a:t>
            </a:r>
            <a:br>
              <a:rPr lang="fi-FI" dirty="0"/>
            </a:br>
            <a:r>
              <a:rPr lang="fi-FI" dirty="0"/>
              <a:t>in </a:t>
            </a:r>
            <a:r>
              <a:rPr lang="fi-FI" dirty="0" err="1"/>
              <a:t>the</a:t>
            </a:r>
            <a:r>
              <a:rPr lang="fi-FI" dirty="0"/>
              <a:t> Digital and </a:t>
            </a:r>
            <a:r>
              <a:rPr lang="fi-FI" dirty="0" err="1"/>
              <a:t>Population</a:t>
            </a:r>
            <a:r>
              <a:rPr lang="fi-FI" dirty="0"/>
              <a:t> Data Services </a:t>
            </a:r>
            <a:r>
              <a:rPr lang="fi-FI" dirty="0" err="1"/>
              <a:t>Agency</a:t>
            </a:r>
            <a:br>
              <a:rPr lang="fi-FI" dirty="0"/>
            </a:br>
            <a:br>
              <a:rPr lang="fi-FI" dirty="0"/>
            </a:br>
            <a:endParaRPr lang="en-GB" sz="2400" dirty="0"/>
          </a:p>
        </p:txBody>
      </p:sp>
      <p:sp>
        <p:nvSpPr>
          <p:cNvPr id="86021" name="Rectangle 9"/>
          <p:cNvSpPr>
            <a:spLocks noGrp="1" noChangeArrowheads="1"/>
          </p:cNvSpPr>
          <p:nvPr>
            <p:ph type="body" idx="4294967295"/>
          </p:nvPr>
        </p:nvSpPr>
        <p:spPr>
          <a:xfrm>
            <a:off x="478495" y="1648380"/>
            <a:ext cx="7993062" cy="4623964"/>
          </a:xfrm>
        </p:spPr>
        <p:txBody>
          <a:bodyPr/>
          <a:lstStyle/>
          <a:p>
            <a:pPr marL="0" indent="0" eaLnBrk="1" hangingPunct="1">
              <a:buNone/>
            </a:pPr>
            <a:r>
              <a:rPr lang="fi-FI" b="1" dirty="0">
                <a:solidFill>
                  <a:srgbClr val="7030A0"/>
                </a:solidFill>
                <a:latin typeface="+mn-lt"/>
              </a:rPr>
              <a:t>In Joensuu</a:t>
            </a:r>
          </a:p>
          <a:p>
            <a:pPr marL="361950" lvl="1" indent="0">
              <a:buNone/>
            </a:pPr>
            <a:endParaRPr lang="en-US" sz="2000" dirty="0"/>
          </a:p>
          <a:p>
            <a:pPr marL="0" indent="-82550">
              <a:buNone/>
            </a:pPr>
            <a:r>
              <a:rPr lang="fi-FI" b="1" dirty="0" err="1">
                <a:solidFill>
                  <a:srgbClr val="7030A0"/>
                </a:solidFill>
              </a:rPr>
              <a:t>You</a:t>
            </a:r>
            <a:r>
              <a:rPr lang="fi-FI" b="1" dirty="0">
                <a:solidFill>
                  <a:srgbClr val="7030A0"/>
                </a:solidFill>
              </a:rPr>
              <a:t> </a:t>
            </a:r>
            <a:r>
              <a:rPr lang="fi-FI" b="1" dirty="0" err="1">
                <a:solidFill>
                  <a:srgbClr val="7030A0"/>
                </a:solidFill>
              </a:rPr>
              <a:t>can</a:t>
            </a:r>
            <a:r>
              <a:rPr lang="fi-FI" b="1" dirty="0">
                <a:solidFill>
                  <a:srgbClr val="7030A0"/>
                </a:solidFill>
              </a:rPr>
              <a:t> </a:t>
            </a:r>
            <a:r>
              <a:rPr lang="fi-FI" b="1" dirty="0" err="1">
                <a:solidFill>
                  <a:srgbClr val="7030A0"/>
                </a:solidFill>
              </a:rPr>
              <a:t>visit</a:t>
            </a:r>
            <a:r>
              <a:rPr lang="en-US" b="1" dirty="0">
                <a:solidFill>
                  <a:srgbClr val="7030A0"/>
                </a:solidFill>
              </a:rPr>
              <a:t> the DVV Office </a:t>
            </a:r>
            <a:r>
              <a:rPr lang="en-US" b="1" dirty="0">
                <a:solidFill>
                  <a:srgbClr val="7030A0"/>
                </a:solidFill>
                <a:highlight>
                  <a:srgbClr val="FFFF00"/>
                </a:highlight>
              </a:rPr>
              <a:t>at 9.00-15.30 </a:t>
            </a:r>
            <a:r>
              <a:rPr lang="en-US" b="1" dirty="0">
                <a:solidFill>
                  <a:srgbClr val="7030A0"/>
                </a:solidFill>
              </a:rPr>
              <a:t>without making an appointment</a:t>
            </a:r>
            <a:br>
              <a:rPr lang="en-US" b="1" dirty="0">
                <a:solidFill>
                  <a:srgbClr val="7030A0"/>
                </a:solidFill>
              </a:rPr>
            </a:br>
            <a:r>
              <a:rPr lang="en-US" b="1" dirty="0">
                <a:solidFill>
                  <a:srgbClr val="7030A0"/>
                </a:solidFill>
                <a:highlight>
                  <a:srgbClr val="FFFF00"/>
                </a:highlight>
              </a:rPr>
              <a:t>on Thursdays 8 Jan, 15 Jan, and 12 Feb</a:t>
            </a:r>
            <a:r>
              <a:rPr lang="en-US" b="1" dirty="0">
                <a:solidFill>
                  <a:srgbClr val="7030A0"/>
                </a:solidFill>
              </a:rPr>
              <a:t>.  </a:t>
            </a:r>
            <a:br>
              <a:rPr lang="en-US" dirty="0">
                <a:ea typeface="+mn-lt"/>
                <a:cs typeface="+mn-lt"/>
              </a:rPr>
            </a:br>
            <a:endParaRPr lang="en-US" dirty="0">
              <a:ea typeface="+mn-lt"/>
              <a:cs typeface="+mn-lt"/>
            </a:endParaRPr>
          </a:p>
          <a:p>
            <a:pPr marL="182245" indent="-182245">
              <a:buFont typeface="Courier New" panose="02070309020205020404" pitchFamily="49" charset="0"/>
              <a:buChar char="o"/>
            </a:pPr>
            <a:r>
              <a:rPr lang="en-US" dirty="0"/>
              <a:t>If you miss these, you can visit the office </a:t>
            </a:r>
            <a:r>
              <a:rPr lang="en-US" b="1" dirty="0"/>
              <a:t>at 9-12 on Wednesdays </a:t>
            </a:r>
            <a:r>
              <a:rPr lang="en-US" dirty="0"/>
              <a:t>without an appointment.</a:t>
            </a:r>
          </a:p>
          <a:p>
            <a:pPr marL="182245" indent="-182245">
              <a:buFont typeface="Courier New" panose="02070309020205020404" pitchFamily="49" charset="0"/>
              <a:buChar char="o"/>
            </a:pPr>
            <a:r>
              <a:rPr lang="en-US" dirty="0"/>
              <a:t>Or you can book an appointment online: </a:t>
            </a:r>
            <a:br>
              <a:rPr lang="en-US" dirty="0"/>
            </a:br>
            <a:r>
              <a:rPr lang="en-US" dirty="0">
                <a:hlinkClick r:id="rId3"/>
              </a:rPr>
              <a:t>https://secure.vihta.com/public-ng/dvv/#/home</a:t>
            </a:r>
            <a:r>
              <a:rPr lang="en-US" dirty="0"/>
              <a:t> </a:t>
            </a:r>
            <a:endParaRPr lang="en-US" dirty="0">
              <a:ea typeface="+mn-lt"/>
              <a:cs typeface="+mn-lt"/>
            </a:endParaRPr>
          </a:p>
          <a:p>
            <a:pPr marL="0" indent="0">
              <a:buNone/>
            </a:pPr>
            <a:r>
              <a:rPr lang="fi-FI" dirty="0" err="1"/>
              <a:t>Address</a:t>
            </a:r>
            <a:r>
              <a:rPr lang="fi-FI" dirty="0"/>
              <a:t>: </a:t>
            </a:r>
            <a:r>
              <a:rPr lang="en-US" dirty="0" err="1"/>
              <a:t>Kauppakatu</a:t>
            </a:r>
            <a:r>
              <a:rPr lang="en-US" dirty="0"/>
              <a:t> 40 (city </a:t>
            </a:r>
            <a:r>
              <a:rPr lang="en-US" dirty="0" err="1"/>
              <a:t>centre</a:t>
            </a:r>
            <a:r>
              <a:rPr lang="en-US" dirty="0"/>
              <a:t>), </a:t>
            </a:r>
            <a:r>
              <a:rPr lang="en-US" dirty="0">
                <a:ea typeface="+mn-lt"/>
                <a:cs typeface="+mn-lt"/>
                <a:hlinkClick r:id="rId4"/>
              </a:rPr>
              <a:t>https://dvv.fi/en/joensuu-en</a:t>
            </a:r>
            <a:r>
              <a:rPr lang="en-US" dirty="0">
                <a:ea typeface="+mn-lt"/>
                <a:cs typeface="+mn-lt"/>
              </a:rPr>
              <a:t> </a:t>
            </a:r>
            <a:endParaRPr lang="en-US" dirty="0"/>
          </a:p>
          <a:p>
            <a:pPr marL="0" indent="0">
              <a:buNone/>
            </a:pPr>
            <a:endParaRPr lang="en-US" sz="1600" dirty="0">
              <a:ea typeface="+mn-lt"/>
              <a:cs typeface="+mn-lt"/>
            </a:endParaRPr>
          </a:p>
          <a:p>
            <a:pPr marL="626745" lvl="1" indent="-264795" eaLnBrk="1" hangingPunct="1">
              <a:buFont typeface="Courier New" panose="02070309020205020404" pitchFamily="49" charset="0"/>
              <a:buChar char="o"/>
            </a:pPr>
            <a:endParaRPr lang="en-US" sz="1600" dirty="0"/>
          </a:p>
          <a:p>
            <a:pPr marL="381000" indent="-381000">
              <a:buNone/>
            </a:pPr>
            <a:endParaRPr lang="en-US" b="1" dirty="0"/>
          </a:p>
        </p:txBody>
      </p:sp>
    </p:spTree>
    <p:extLst>
      <p:ext uri="{BB962C8B-B14F-4D97-AF65-F5344CB8AC3E}">
        <p14:creationId xmlns:p14="http://schemas.microsoft.com/office/powerpoint/2010/main" val="502433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8" name="Päivämäärän paikkamerkki 3"/>
          <p:cNvSpPr txBox="1">
            <a:spLocks noGrp="1"/>
          </p:cNvSpPr>
          <p:nvPr/>
        </p:nvSpPr>
        <p:spPr bwMode="auto">
          <a:xfrm>
            <a:off x="7488238" y="6381750"/>
            <a:ext cx="874712" cy="250825"/>
          </a:xfrm>
          <a:prstGeom prst="rect">
            <a:avLst/>
          </a:prstGeom>
          <a:noFill/>
          <a:ln w="9525">
            <a:noFill/>
            <a:miter lim="800000"/>
            <a:headEnd/>
            <a:tailEnd/>
          </a:ln>
        </p:spPr>
        <p:txBody>
          <a:bodyPr lIns="0" tIns="0" rIns="0" bIns="0" anchor="ctr"/>
          <a:lstStyle/>
          <a:p>
            <a:pPr algn="r"/>
            <a:fld id="{A69970D7-A7BD-454D-B9A7-28445C50AFBE}" type="datetime1">
              <a:rPr lang="fi-FI" sz="1100"/>
              <a:pPr algn="r"/>
              <a:t>5.1.2026</a:t>
            </a:fld>
            <a:endParaRPr lang="fi-FI" sz="1100"/>
          </a:p>
        </p:txBody>
      </p:sp>
      <p:sp>
        <p:nvSpPr>
          <p:cNvPr id="81929" name="Alatunnisteen paikkamerkki 4"/>
          <p:cNvSpPr txBox="1">
            <a:spLocks noGrp="1"/>
          </p:cNvSpPr>
          <p:nvPr/>
        </p:nvSpPr>
        <p:spPr bwMode="auto">
          <a:xfrm>
            <a:off x="2339975" y="6381750"/>
            <a:ext cx="5364163" cy="250825"/>
          </a:xfrm>
          <a:prstGeom prst="rect">
            <a:avLst/>
          </a:prstGeom>
          <a:noFill/>
          <a:ln w="9525">
            <a:noFill/>
            <a:miter lim="800000"/>
            <a:headEnd/>
            <a:tailEnd/>
          </a:ln>
        </p:spPr>
        <p:txBody>
          <a:bodyPr lIns="0" tIns="0" rIns="0" bIns="0" anchor="ctr"/>
          <a:lstStyle/>
          <a:p>
            <a:pPr algn="r"/>
            <a:endParaRPr lang="fi-FI" sz="1100" dirty="0"/>
          </a:p>
        </p:txBody>
      </p:sp>
      <p:sp>
        <p:nvSpPr>
          <p:cNvPr id="81930" name="Dian numeron paikkamerkki 5"/>
          <p:cNvSpPr txBox="1">
            <a:spLocks noGrp="1"/>
          </p:cNvSpPr>
          <p:nvPr/>
        </p:nvSpPr>
        <p:spPr bwMode="auto">
          <a:xfrm>
            <a:off x="8351838" y="6381750"/>
            <a:ext cx="360362" cy="250825"/>
          </a:xfrm>
          <a:prstGeom prst="rect">
            <a:avLst/>
          </a:prstGeom>
          <a:noFill/>
          <a:ln w="9525">
            <a:noFill/>
            <a:miter lim="800000"/>
            <a:headEnd/>
            <a:tailEnd/>
          </a:ln>
        </p:spPr>
        <p:txBody>
          <a:bodyPr lIns="0" tIns="18000" rIns="0" bIns="0"/>
          <a:lstStyle/>
          <a:p>
            <a:pPr algn="r"/>
            <a:fld id="{93EAF167-C019-4A59-A889-1E12CC40D951}" type="slidenum">
              <a:rPr lang="fi-FI" sz="1300" b="1">
                <a:latin typeface="Arial" charset="0"/>
              </a:rPr>
              <a:pPr algn="r"/>
              <a:t>5</a:t>
            </a:fld>
            <a:endParaRPr lang="fi-FI" sz="1300" b="1">
              <a:latin typeface="Arial" charset="0"/>
            </a:endParaRPr>
          </a:p>
        </p:txBody>
      </p:sp>
      <p:sp>
        <p:nvSpPr>
          <p:cNvPr id="14" name="Date Placeholder 13"/>
          <p:cNvSpPr>
            <a:spLocks noGrp="1"/>
          </p:cNvSpPr>
          <p:nvPr>
            <p:ph type="dt" sz="half" idx="2"/>
          </p:nvPr>
        </p:nvSpPr>
        <p:spPr/>
        <p:txBody>
          <a:bodyPr/>
          <a:lstStyle/>
          <a:p>
            <a:pPr>
              <a:defRPr/>
            </a:pPr>
            <a:endParaRPr lang="fi-FI" dirty="0"/>
          </a:p>
        </p:txBody>
      </p:sp>
      <p:sp>
        <p:nvSpPr>
          <p:cNvPr id="15" name="Footer Placeholder 14"/>
          <p:cNvSpPr>
            <a:spLocks noGrp="1"/>
          </p:cNvSpPr>
          <p:nvPr>
            <p:ph type="ftr" sz="quarter" idx="3"/>
          </p:nvPr>
        </p:nvSpPr>
        <p:spPr/>
        <p:txBody>
          <a:bodyPr/>
          <a:lstStyle/>
          <a:p>
            <a:pPr>
              <a:defRPr/>
            </a:pPr>
            <a:r>
              <a:rPr lang="fi-FI"/>
              <a:t>Kirsi Konttinen</a:t>
            </a:r>
          </a:p>
        </p:txBody>
      </p:sp>
      <p:sp>
        <p:nvSpPr>
          <p:cNvPr id="81931" name="Rectangle 8"/>
          <p:cNvSpPr>
            <a:spLocks noGrp="1" noChangeArrowheads="1"/>
          </p:cNvSpPr>
          <p:nvPr>
            <p:ph type="title" idx="4294967295"/>
          </p:nvPr>
        </p:nvSpPr>
        <p:spPr>
          <a:xfrm>
            <a:off x="107504" y="233330"/>
            <a:ext cx="8712967" cy="1395422"/>
          </a:xfrm>
        </p:spPr>
        <p:txBody>
          <a:bodyPr/>
          <a:lstStyle/>
          <a:p>
            <a:pPr eaLnBrk="1" hangingPunct="1"/>
            <a:r>
              <a:rPr lang="fi-FI" b="0" dirty="0"/>
              <a:t>Digital and </a:t>
            </a:r>
            <a:r>
              <a:rPr lang="fi-FI" b="0" dirty="0" err="1"/>
              <a:t>Population</a:t>
            </a:r>
            <a:r>
              <a:rPr lang="fi-FI" b="0" dirty="0"/>
              <a:t> Data Services </a:t>
            </a:r>
            <a:r>
              <a:rPr lang="fi-FI" b="0" dirty="0" err="1"/>
              <a:t>Agency</a:t>
            </a:r>
            <a:r>
              <a:rPr lang="fi-FI" b="0" dirty="0"/>
              <a:t> = </a:t>
            </a:r>
            <a:r>
              <a:rPr lang="fi-FI" dirty="0"/>
              <a:t>DVV</a:t>
            </a:r>
            <a:br>
              <a:rPr lang="fi-FI" dirty="0"/>
            </a:br>
            <a:r>
              <a:rPr lang="fi-FI" b="0" dirty="0"/>
              <a:t>for</a:t>
            </a:r>
            <a:r>
              <a:rPr lang="fi-FI" dirty="0"/>
              <a:t> </a:t>
            </a:r>
            <a:r>
              <a:rPr lang="fi-FI" dirty="0" err="1">
                <a:solidFill>
                  <a:srgbClr val="7030A0"/>
                </a:solidFill>
              </a:rPr>
              <a:t>Finnish</a:t>
            </a:r>
            <a:r>
              <a:rPr lang="fi-FI" dirty="0">
                <a:solidFill>
                  <a:srgbClr val="7030A0"/>
                </a:solidFill>
              </a:rPr>
              <a:t> Personal Identity </a:t>
            </a:r>
            <a:r>
              <a:rPr lang="fi-FI" dirty="0" err="1">
                <a:solidFill>
                  <a:srgbClr val="7030A0"/>
                </a:solidFill>
              </a:rPr>
              <a:t>Code</a:t>
            </a:r>
            <a:br>
              <a:rPr lang="fi-FI" dirty="0"/>
            </a:br>
            <a:endParaRPr lang="en-GB" dirty="0">
              <a:solidFill>
                <a:srgbClr val="7030A0"/>
              </a:solidFill>
            </a:endParaRPr>
          </a:p>
        </p:txBody>
      </p:sp>
      <p:sp>
        <p:nvSpPr>
          <p:cNvPr id="81932" name="Rectangle 9"/>
          <p:cNvSpPr>
            <a:spLocks noGrp="1" noChangeArrowheads="1"/>
          </p:cNvSpPr>
          <p:nvPr>
            <p:ph type="body" idx="4294967295"/>
          </p:nvPr>
        </p:nvSpPr>
        <p:spPr>
          <a:xfrm>
            <a:off x="467544" y="1340768"/>
            <a:ext cx="8568952" cy="3824137"/>
          </a:xfrm>
        </p:spPr>
        <p:txBody>
          <a:bodyPr/>
          <a:lstStyle/>
          <a:p>
            <a:pPr marL="182245" indent="-182245" eaLnBrk="1" hangingPunct="1"/>
            <a:endParaRPr lang="en-US" u="sng" dirty="0"/>
          </a:p>
          <a:p>
            <a:pPr marL="0" indent="0" eaLnBrk="1" hangingPunct="1">
              <a:buNone/>
            </a:pPr>
            <a:r>
              <a:rPr lang="en-US" u="sng" dirty="0"/>
              <a:t>All international students need the </a:t>
            </a:r>
            <a:r>
              <a:rPr lang="en-US" b="1" u="sng" dirty="0">
                <a:solidFill>
                  <a:srgbClr val="7030A0"/>
                </a:solidFill>
              </a:rPr>
              <a:t>Finnish personal identity code </a:t>
            </a:r>
            <a:br>
              <a:rPr lang="en-US" b="1" u="sng" dirty="0">
                <a:solidFill>
                  <a:srgbClr val="7030A0"/>
                </a:solidFill>
              </a:rPr>
            </a:br>
            <a:r>
              <a:rPr lang="en-US" dirty="0"/>
              <a:t>–you can get it from the DVV Office</a:t>
            </a:r>
          </a:p>
          <a:p>
            <a:pPr marL="626745" lvl="1" indent="-264795"/>
            <a:endParaRPr lang="en-US" dirty="0"/>
          </a:p>
          <a:p>
            <a:pPr marL="626745" lvl="1" indent="-264795"/>
            <a:r>
              <a:rPr lang="en-US" dirty="0"/>
              <a:t>The </a:t>
            </a:r>
            <a:r>
              <a:rPr lang="en-US" b="1" dirty="0">
                <a:solidFill>
                  <a:srgbClr val="7030A0"/>
                </a:solidFill>
              </a:rPr>
              <a:t>personal </a:t>
            </a:r>
            <a:r>
              <a:rPr lang="en-US" b="1" dirty="0" err="1">
                <a:solidFill>
                  <a:srgbClr val="7030A0"/>
                </a:solidFill>
              </a:rPr>
              <a:t>identy</a:t>
            </a:r>
            <a:r>
              <a:rPr lang="en-US" b="1" dirty="0">
                <a:solidFill>
                  <a:srgbClr val="7030A0"/>
                </a:solidFill>
              </a:rPr>
              <a:t> code </a:t>
            </a:r>
            <a:r>
              <a:rPr lang="en-US" dirty="0"/>
              <a:t>is always used in official matters in Finland.</a:t>
            </a:r>
          </a:p>
          <a:p>
            <a:pPr marL="626745" lvl="1" indent="-264795"/>
            <a:r>
              <a:rPr lang="en-US" dirty="0"/>
              <a:t>The personal identity code = your date of birth and four digits or three digits and a letter in a certain form (for example 010199-123B, 010100A1234)</a:t>
            </a:r>
          </a:p>
          <a:p>
            <a:pPr marL="626745" lvl="1" indent="-264795"/>
            <a:r>
              <a:rPr lang="en-US" dirty="0"/>
              <a:t>Inform the UEF Student Services (email: </a:t>
            </a:r>
            <a:r>
              <a:rPr lang="en-US" dirty="0">
                <a:hlinkClick r:id="rId3"/>
              </a:rPr>
              <a:t>opintorekisteri@uef.fi</a:t>
            </a:r>
            <a:r>
              <a:rPr lang="en-US" dirty="0"/>
              <a:t>)  about it as soon as you have it either by visiting the office and showing it or sending an email saying that you have it and what to do next. Use your UEF email when sending the code by email.</a:t>
            </a:r>
          </a:p>
          <a:p>
            <a:pPr marL="626745" lvl="1" indent="-264795"/>
            <a:endParaRPr lang="en-US" dirty="0"/>
          </a:p>
          <a:p>
            <a:pPr marL="182245" indent="-182245" eaLnBrk="1" hangingPunct="1"/>
            <a:r>
              <a:rPr lang="en-US" sz="1800" dirty="0"/>
              <a:t>The students with a residence permit may already </a:t>
            </a:r>
            <a:r>
              <a:rPr lang="en-US" sz="1800" b="1" dirty="0"/>
              <a:t>have the Finnish personal identity code on their residence permits</a:t>
            </a:r>
            <a:r>
              <a:rPr lang="en-US" sz="1800" dirty="0"/>
              <a:t>. Please check. If you have it, inform the UEF Student Services</a:t>
            </a:r>
            <a:r>
              <a:rPr lang="en-US" dirty="0"/>
              <a:t>.</a:t>
            </a:r>
          </a:p>
          <a:p>
            <a:pPr marL="182245" indent="-182245" eaLnBrk="1" hangingPunct="1"/>
            <a:endParaRPr lang="en-US" dirty="0"/>
          </a:p>
        </p:txBody>
      </p:sp>
    </p:spTree>
    <p:extLst>
      <p:ext uri="{BB962C8B-B14F-4D97-AF65-F5344CB8AC3E}">
        <p14:creationId xmlns:p14="http://schemas.microsoft.com/office/powerpoint/2010/main" val="315551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8" name="Päivämäärän paikkamerkki 3"/>
          <p:cNvSpPr txBox="1">
            <a:spLocks noGrp="1"/>
          </p:cNvSpPr>
          <p:nvPr/>
        </p:nvSpPr>
        <p:spPr bwMode="auto">
          <a:xfrm>
            <a:off x="7488238" y="6381750"/>
            <a:ext cx="874712" cy="250825"/>
          </a:xfrm>
          <a:prstGeom prst="rect">
            <a:avLst/>
          </a:prstGeom>
          <a:noFill/>
          <a:ln w="9525">
            <a:noFill/>
            <a:miter lim="800000"/>
            <a:headEnd/>
            <a:tailEnd/>
          </a:ln>
        </p:spPr>
        <p:txBody>
          <a:bodyPr lIns="0" tIns="0" rIns="0" bIns="0" anchor="ctr"/>
          <a:lstStyle/>
          <a:p>
            <a:pPr algn="r"/>
            <a:fld id="{A69970D7-A7BD-454D-B9A7-28445C50AFBE}" type="datetime1">
              <a:rPr lang="fi-FI" sz="1100"/>
              <a:pPr algn="r"/>
              <a:t>5.1.2026</a:t>
            </a:fld>
            <a:endParaRPr lang="fi-FI" sz="1100"/>
          </a:p>
        </p:txBody>
      </p:sp>
      <p:sp>
        <p:nvSpPr>
          <p:cNvPr id="81929" name="Alatunnisteen paikkamerkki 4"/>
          <p:cNvSpPr txBox="1">
            <a:spLocks noGrp="1"/>
          </p:cNvSpPr>
          <p:nvPr/>
        </p:nvSpPr>
        <p:spPr bwMode="auto">
          <a:xfrm>
            <a:off x="2339975" y="6381750"/>
            <a:ext cx="5364163" cy="250825"/>
          </a:xfrm>
          <a:prstGeom prst="rect">
            <a:avLst/>
          </a:prstGeom>
          <a:noFill/>
          <a:ln w="9525">
            <a:noFill/>
            <a:miter lim="800000"/>
            <a:headEnd/>
            <a:tailEnd/>
          </a:ln>
        </p:spPr>
        <p:txBody>
          <a:bodyPr lIns="0" tIns="0" rIns="0" bIns="0" anchor="ctr"/>
          <a:lstStyle/>
          <a:p>
            <a:pPr algn="r"/>
            <a:endParaRPr lang="fi-FI" sz="1100" dirty="0"/>
          </a:p>
        </p:txBody>
      </p:sp>
      <p:sp>
        <p:nvSpPr>
          <p:cNvPr id="81930" name="Dian numeron paikkamerkki 5"/>
          <p:cNvSpPr txBox="1">
            <a:spLocks noGrp="1"/>
          </p:cNvSpPr>
          <p:nvPr/>
        </p:nvSpPr>
        <p:spPr bwMode="auto">
          <a:xfrm>
            <a:off x="8351838" y="6381750"/>
            <a:ext cx="360362" cy="250825"/>
          </a:xfrm>
          <a:prstGeom prst="rect">
            <a:avLst/>
          </a:prstGeom>
          <a:noFill/>
          <a:ln w="9525">
            <a:noFill/>
            <a:miter lim="800000"/>
            <a:headEnd/>
            <a:tailEnd/>
          </a:ln>
        </p:spPr>
        <p:txBody>
          <a:bodyPr lIns="0" tIns="18000" rIns="0" bIns="0"/>
          <a:lstStyle/>
          <a:p>
            <a:pPr algn="r"/>
            <a:fld id="{93EAF167-C019-4A59-A889-1E12CC40D951}" type="slidenum">
              <a:rPr lang="fi-FI" sz="1300" b="1">
                <a:latin typeface="Arial" charset="0"/>
              </a:rPr>
              <a:pPr algn="r"/>
              <a:t>6</a:t>
            </a:fld>
            <a:endParaRPr lang="fi-FI" sz="1300" b="1">
              <a:latin typeface="Arial" charset="0"/>
            </a:endParaRPr>
          </a:p>
        </p:txBody>
      </p:sp>
      <p:sp>
        <p:nvSpPr>
          <p:cNvPr id="15" name="Footer Placeholder 14"/>
          <p:cNvSpPr>
            <a:spLocks noGrp="1"/>
          </p:cNvSpPr>
          <p:nvPr>
            <p:ph type="ftr" sz="quarter" idx="3"/>
          </p:nvPr>
        </p:nvSpPr>
        <p:spPr/>
        <p:txBody>
          <a:bodyPr/>
          <a:lstStyle/>
          <a:p>
            <a:pPr>
              <a:defRPr/>
            </a:pPr>
            <a:r>
              <a:rPr lang="fi-FI"/>
              <a:t>Kirsi Konttinen</a:t>
            </a:r>
          </a:p>
        </p:txBody>
      </p:sp>
      <p:sp>
        <p:nvSpPr>
          <p:cNvPr id="81931" name="Rectangle 8"/>
          <p:cNvSpPr>
            <a:spLocks noGrp="1" noChangeArrowheads="1"/>
          </p:cNvSpPr>
          <p:nvPr>
            <p:ph type="title" idx="4294967295"/>
          </p:nvPr>
        </p:nvSpPr>
        <p:spPr>
          <a:xfrm>
            <a:off x="431605" y="139791"/>
            <a:ext cx="7993063" cy="1395422"/>
          </a:xfrm>
        </p:spPr>
        <p:txBody>
          <a:bodyPr/>
          <a:lstStyle/>
          <a:p>
            <a:pPr eaLnBrk="1" hangingPunct="1"/>
            <a:r>
              <a:rPr lang="fi-FI" b="0" dirty="0"/>
              <a:t>Digital and </a:t>
            </a:r>
            <a:r>
              <a:rPr lang="fi-FI" b="0" dirty="0" err="1"/>
              <a:t>Population</a:t>
            </a:r>
            <a:r>
              <a:rPr lang="fi-FI" b="0" dirty="0"/>
              <a:t> Data Services </a:t>
            </a:r>
            <a:r>
              <a:rPr lang="fi-FI" b="0" dirty="0" err="1"/>
              <a:t>Agency</a:t>
            </a:r>
            <a:br>
              <a:rPr lang="fi-FI" dirty="0"/>
            </a:br>
            <a:r>
              <a:rPr lang="fi-FI" b="0" dirty="0"/>
              <a:t>for</a:t>
            </a:r>
            <a:r>
              <a:rPr lang="fi-FI" dirty="0"/>
              <a:t> </a:t>
            </a:r>
            <a:r>
              <a:rPr lang="fi-FI" dirty="0" err="1">
                <a:solidFill>
                  <a:srgbClr val="7030A0"/>
                </a:solidFill>
              </a:rPr>
              <a:t>Finnish</a:t>
            </a:r>
            <a:r>
              <a:rPr lang="fi-FI" dirty="0">
                <a:solidFill>
                  <a:srgbClr val="7030A0"/>
                </a:solidFill>
              </a:rPr>
              <a:t> Personal Identity </a:t>
            </a:r>
            <a:r>
              <a:rPr lang="fi-FI" dirty="0" err="1">
                <a:solidFill>
                  <a:srgbClr val="7030A0"/>
                </a:solidFill>
              </a:rPr>
              <a:t>Code</a:t>
            </a:r>
            <a:br>
              <a:rPr lang="fi-FI" dirty="0"/>
            </a:br>
            <a:r>
              <a:rPr lang="fi-FI" b="0" dirty="0"/>
              <a:t>for</a:t>
            </a:r>
            <a:r>
              <a:rPr lang="fi-FI" dirty="0"/>
              <a:t> </a:t>
            </a:r>
            <a:r>
              <a:rPr lang="fi-FI" dirty="0">
                <a:solidFill>
                  <a:srgbClr val="7030A0"/>
                </a:solidFill>
              </a:rPr>
              <a:t>Notification of </a:t>
            </a:r>
            <a:r>
              <a:rPr lang="fi-FI" dirty="0" err="1">
                <a:solidFill>
                  <a:srgbClr val="7030A0"/>
                </a:solidFill>
              </a:rPr>
              <a:t>Move</a:t>
            </a:r>
            <a:br>
              <a:rPr lang="fi-FI" dirty="0"/>
            </a:br>
            <a:r>
              <a:rPr lang="fi-FI" b="0" dirty="0"/>
              <a:t>for</a:t>
            </a:r>
            <a:r>
              <a:rPr lang="fi-FI" dirty="0"/>
              <a:t> </a:t>
            </a:r>
            <a:r>
              <a:rPr lang="fi-FI" dirty="0" err="1">
                <a:solidFill>
                  <a:srgbClr val="7030A0"/>
                </a:solidFill>
              </a:rPr>
              <a:t>Municipality</a:t>
            </a:r>
            <a:r>
              <a:rPr lang="fi-FI" dirty="0">
                <a:solidFill>
                  <a:srgbClr val="7030A0"/>
                </a:solidFill>
              </a:rPr>
              <a:t> </a:t>
            </a:r>
            <a:r>
              <a:rPr lang="fi-FI" dirty="0" err="1">
                <a:solidFill>
                  <a:srgbClr val="7030A0"/>
                </a:solidFill>
              </a:rPr>
              <a:t>or</a:t>
            </a:r>
            <a:r>
              <a:rPr lang="fi-FI" dirty="0">
                <a:solidFill>
                  <a:srgbClr val="7030A0"/>
                </a:solidFill>
              </a:rPr>
              <a:t> </a:t>
            </a:r>
            <a:r>
              <a:rPr lang="fi-FI" dirty="0" err="1">
                <a:solidFill>
                  <a:srgbClr val="7030A0"/>
                </a:solidFill>
              </a:rPr>
              <a:t>Residence</a:t>
            </a:r>
            <a:endParaRPr lang="en-GB" b="0" dirty="0">
              <a:solidFill>
                <a:srgbClr val="7030A0"/>
              </a:solidFill>
            </a:endParaRPr>
          </a:p>
        </p:txBody>
      </p:sp>
      <p:sp>
        <p:nvSpPr>
          <p:cNvPr id="81932" name="Rectangle 9"/>
          <p:cNvSpPr>
            <a:spLocks noGrp="1" noChangeArrowheads="1"/>
          </p:cNvSpPr>
          <p:nvPr>
            <p:ph type="body" idx="4294967295"/>
          </p:nvPr>
        </p:nvSpPr>
        <p:spPr>
          <a:xfrm>
            <a:off x="302976" y="1635387"/>
            <a:ext cx="7561263" cy="4787608"/>
          </a:xfrm>
        </p:spPr>
        <p:txBody>
          <a:bodyPr/>
          <a:lstStyle/>
          <a:p>
            <a:pPr marL="182245" indent="-182245" eaLnBrk="1" hangingPunct="1"/>
            <a:endParaRPr lang="en-US" u="sng" dirty="0"/>
          </a:p>
          <a:p>
            <a:pPr marL="182245" indent="-182245"/>
            <a:r>
              <a:rPr lang="en-US" dirty="0"/>
              <a:t>The basic data on foreigners are entered in the population information system</a:t>
            </a:r>
          </a:p>
          <a:p>
            <a:pPr marL="626745" lvl="1" indent="-264795"/>
            <a:r>
              <a:rPr lang="en-US" dirty="0"/>
              <a:t>Name, date of birth, nationality, familial relationships and address</a:t>
            </a:r>
            <a:endParaRPr lang="en-US" b="1" dirty="0"/>
          </a:p>
          <a:p>
            <a:pPr marL="182245" indent="-182245"/>
            <a:endParaRPr lang="en-US" b="1" dirty="0"/>
          </a:p>
          <a:p>
            <a:pPr marL="182245" indent="-182245"/>
            <a:r>
              <a:rPr lang="en-US" b="1" dirty="0">
                <a:solidFill>
                  <a:srgbClr val="7030A0"/>
                </a:solidFill>
              </a:rPr>
              <a:t>Notification of Move</a:t>
            </a:r>
            <a:r>
              <a:rPr lang="en-US" b="1" dirty="0"/>
              <a:t> </a:t>
            </a:r>
            <a:r>
              <a:rPr lang="en-US" dirty="0"/>
              <a:t>will be done at the same. Your postal address in Joensuu/Kuopio is registered.</a:t>
            </a:r>
          </a:p>
          <a:p>
            <a:pPr marL="182245" indent="-182245"/>
            <a:endParaRPr lang="en-US" dirty="0"/>
          </a:p>
          <a:p>
            <a:pPr marL="182245" indent="-182245"/>
            <a:r>
              <a:rPr lang="en-US" b="1" dirty="0"/>
              <a:t>Non-European degree students who stay in Finland for at least a year </a:t>
            </a:r>
            <a:r>
              <a:rPr lang="en-US" dirty="0"/>
              <a:t>should register at the DVV Office for the </a:t>
            </a:r>
            <a:r>
              <a:rPr lang="en-US" b="1" dirty="0">
                <a:solidFill>
                  <a:srgbClr val="7030A0"/>
                </a:solidFill>
              </a:rPr>
              <a:t>municipality of residence </a:t>
            </a:r>
            <a:r>
              <a:rPr lang="en-US" b="1" dirty="0">
                <a:solidFill>
                  <a:schemeClr val="tx1"/>
                </a:solidFill>
              </a:rPr>
              <a:t>(</a:t>
            </a:r>
            <a:r>
              <a:rPr lang="en-US" b="1" dirty="0" err="1">
                <a:solidFill>
                  <a:schemeClr val="tx1"/>
                </a:solidFill>
              </a:rPr>
              <a:t>kotikuntaoikeus</a:t>
            </a:r>
            <a:r>
              <a:rPr lang="en-US" b="1" dirty="0">
                <a:solidFill>
                  <a:schemeClr val="tx1"/>
                </a:solidFill>
              </a:rPr>
              <a:t>) </a:t>
            </a:r>
            <a:r>
              <a:rPr lang="en-US" dirty="0"/>
              <a:t>even if they have the personal identity code already =&gt; the possibility to use Finnish public health care</a:t>
            </a:r>
          </a:p>
          <a:p>
            <a:pPr marL="182245" indent="-182245"/>
            <a:endParaRPr lang="en-US" dirty="0"/>
          </a:p>
        </p:txBody>
      </p:sp>
      <p:pic>
        <p:nvPicPr>
          <p:cNvPr id="2" name="Picture 8" descr="C:\Users\kirsik\AppData\Local\Microsoft\Windows\Temporary Internet Files\Content.IE5\EA2Y142I\MC900282174[1].wmf"/>
          <p:cNvPicPr>
            <a:picLocks noChangeAspect="1" noChangeArrowheads="1"/>
          </p:cNvPicPr>
          <p:nvPr/>
        </p:nvPicPr>
        <p:blipFill>
          <a:blip r:embed="rId3" cstate="print"/>
          <a:srcRect/>
          <a:stretch>
            <a:fillRect/>
          </a:stretch>
        </p:blipFill>
        <p:spPr bwMode="auto">
          <a:xfrm>
            <a:off x="7862265" y="1158213"/>
            <a:ext cx="843991" cy="948233"/>
          </a:xfrm>
          <a:prstGeom prst="rect">
            <a:avLst/>
          </a:prstGeom>
          <a:noFill/>
        </p:spPr>
      </p:pic>
    </p:spTree>
  </p:cSld>
  <p:clrMapOvr>
    <a:masterClrMapping/>
  </p:clrMapOvr>
</p:sld>
</file>

<file path=ppt/theme/theme1.xml><?xml version="1.0" encoding="utf-8"?>
<a:theme xmlns:a="http://schemas.openxmlformats.org/drawingml/2006/main" name="ITÄ-SUOMEN YLIOPISTO 2010 : Lopetus">
  <a:themeElements>
    <a:clrScheme name="ITÄ-SUOMEN YLIOPISTO 2010 : Lopetus 1">
      <a:dk1>
        <a:srgbClr val="000000"/>
      </a:dk1>
      <a:lt1>
        <a:srgbClr val="FFFFFF"/>
      </a:lt1>
      <a:dk2>
        <a:srgbClr val="000000"/>
      </a:dk2>
      <a:lt2>
        <a:srgbClr val="D4D4D4"/>
      </a:lt2>
      <a:accent1>
        <a:srgbClr val="D4D800"/>
      </a:accent1>
      <a:accent2>
        <a:srgbClr val="006788"/>
      </a:accent2>
      <a:accent3>
        <a:srgbClr val="FFFFFF"/>
      </a:accent3>
      <a:accent4>
        <a:srgbClr val="000000"/>
      </a:accent4>
      <a:accent5>
        <a:srgbClr val="E6E9AA"/>
      </a:accent5>
      <a:accent6>
        <a:srgbClr val="005D7B"/>
      </a:accent6>
      <a:hlink>
        <a:srgbClr val="009FB8"/>
      </a:hlink>
      <a:folHlink>
        <a:srgbClr val="F9B700"/>
      </a:folHlink>
    </a:clrScheme>
    <a:fontScheme name="ITÄ-SUOMEN YLIOPISTO 2010 : Lopetus">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TÄ-SUOMEN YLIOPISTO 2010 : Lopetus 1">
        <a:dk1>
          <a:srgbClr val="000000"/>
        </a:dk1>
        <a:lt1>
          <a:srgbClr val="FFFFFF"/>
        </a:lt1>
        <a:dk2>
          <a:srgbClr val="000000"/>
        </a:dk2>
        <a:lt2>
          <a:srgbClr val="D4D4D4"/>
        </a:lt2>
        <a:accent1>
          <a:srgbClr val="D4D800"/>
        </a:accent1>
        <a:accent2>
          <a:srgbClr val="006788"/>
        </a:accent2>
        <a:accent3>
          <a:srgbClr val="FFFFFF"/>
        </a:accent3>
        <a:accent4>
          <a:srgbClr val="000000"/>
        </a:accent4>
        <a:accent5>
          <a:srgbClr val="E6E9AA"/>
        </a:accent5>
        <a:accent6>
          <a:srgbClr val="005D7B"/>
        </a:accent6>
        <a:hlink>
          <a:srgbClr val="009FB8"/>
        </a:hlink>
        <a:folHlink>
          <a:srgbClr val="F9B7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_UEF Lopetus">
  <a:themeElements>
    <a:clrScheme name="UEF">
      <a:dk1>
        <a:srgbClr val="1D1D1C"/>
      </a:dk1>
      <a:lt1>
        <a:srgbClr val="FFFFFF"/>
      </a:lt1>
      <a:dk2>
        <a:srgbClr val="1D1D1C"/>
      </a:dk2>
      <a:lt2>
        <a:srgbClr val="D4D4D4"/>
      </a:lt2>
      <a:accent1>
        <a:srgbClr val="D4D800"/>
      </a:accent1>
      <a:accent2>
        <a:srgbClr val="008C99"/>
      </a:accent2>
      <a:accent3>
        <a:srgbClr val="FFFFFF"/>
      </a:accent3>
      <a:accent4>
        <a:srgbClr val="000000"/>
      </a:accent4>
      <a:accent5>
        <a:srgbClr val="E6E9AA"/>
      </a:accent5>
      <a:accent6>
        <a:srgbClr val="005D7B"/>
      </a:accent6>
      <a:hlink>
        <a:srgbClr val="009FB8"/>
      </a:hlink>
      <a:folHlink>
        <a:srgbClr val="F9B700"/>
      </a:folHlink>
    </a:clrScheme>
    <a:fontScheme name="uef_basic_laajamalli-3">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uef_basic_laajamalli-3 1">
        <a:dk1>
          <a:srgbClr val="000000"/>
        </a:dk1>
        <a:lt1>
          <a:srgbClr val="FFFFFF"/>
        </a:lt1>
        <a:dk2>
          <a:srgbClr val="000000"/>
        </a:dk2>
        <a:lt2>
          <a:srgbClr val="D4D4D4"/>
        </a:lt2>
        <a:accent1>
          <a:srgbClr val="D4D800"/>
        </a:accent1>
        <a:accent2>
          <a:srgbClr val="006788"/>
        </a:accent2>
        <a:accent3>
          <a:srgbClr val="FFFFFF"/>
        </a:accent3>
        <a:accent4>
          <a:srgbClr val="000000"/>
        </a:accent4>
        <a:accent5>
          <a:srgbClr val="E6E9AA"/>
        </a:accent5>
        <a:accent6>
          <a:srgbClr val="005D7B"/>
        </a:accent6>
        <a:hlink>
          <a:srgbClr val="009FB8"/>
        </a:hlink>
        <a:folHlink>
          <a:srgbClr val="F9B7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teema">
  <a:themeElements>
    <a:clrScheme name="">
      <a:dk1>
        <a:srgbClr val="000000"/>
      </a:dk1>
      <a:lt1>
        <a:srgbClr val="FFFFFF"/>
      </a:lt1>
      <a:dk2>
        <a:srgbClr val="000000"/>
      </a:dk2>
      <a:lt2>
        <a:srgbClr val="D4D4D4"/>
      </a:lt2>
      <a:accent1>
        <a:srgbClr val="D4D800"/>
      </a:accent1>
      <a:accent2>
        <a:srgbClr val="006788"/>
      </a:accent2>
      <a:accent3>
        <a:srgbClr val="FFFFFF"/>
      </a:accent3>
      <a:accent4>
        <a:srgbClr val="000000"/>
      </a:accent4>
      <a:accent5>
        <a:srgbClr val="E6E9AA"/>
      </a:accent5>
      <a:accent6>
        <a:srgbClr val="005D7B"/>
      </a:accent6>
      <a:hlink>
        <a:srgbClr val="009FB8"/>
      </a:hlink>
      <a:folHlink>
        <a:srgbClr val="F9B7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teema">
  <a:themeElements>
    <a:clrScheme name="">
      <a:dk1>
        <a:srgbClr val="000000"/>
      </a:dk1>
      <a:lt1>
        <a:srgbClr val="FFFFFF"/>
      </a:lt1>
      <a:dk2>
        <a:srgbClr val="000000"/>
      </a:dk2>
      <a:lt2>
        <a:srgbClr val="D4D4D4"/>
      </a:lt2>
      <a:accent1>
        <a:srgbClr val="D4D800"/>
      </a:accent1>
      <a:accent2>
        <a:srgbClr val="006788"/>
      </a:accent2>
      <a:accent3>
        <a:srgbClr val="FFFFFF"/>
      </a:accent3>
      <a:accent4>
        <a:srgbClr val="000000"/>
      </a:accent4>
      <a:accent5>
        <a:srgbClr val="E6E9AA"/>
      </a:accent5>
      <a:accent6>
        <a:srgbClr val="005D7B"/>
      </a:accent6>
      <a:hlink>
        <a:srgbClr val="009FB8"/>
      </a:hlink>
      <a:folHlink>
        <a:srgbClr val="F9B7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TÄ-SUOMEN YLIOPISTO 2010 : Välisivu">
  <a:themeElements>
    <a:clrScheme name="ITÄ-SUOMEN YLIOPISTO 2010 : Välisivu 1">
      <a:dk1>
        <a:srgbClr val="000000"/>
      </a:dk1>
      <a:lt1>
        <a:srgbClr val="FFFFFF"/>
      </a:lt1>
      <a:dk2>
        <a:srgbClr val="000000"/>
      </a:dk2>
      <a:lt2>
        <a:srgbClr val="D4D4D4"/>
      </a:lt2>
      <a:accent1>
        <a:srgbClr val="D4D800"/>
      </a:accent1>
      <a:accent2>
        <a:srgbClr val="006788"/>
      </a:accent2>
      <a:accent3>
        <a:srgbClr val="FFFFFF"/>
      </a:accent3>
      <a:accent4>
        <a:srgbClr val="000000"/>
      </a:accent4>
      <a:accent5>
        <a:srgbClr val="E6E9AA"/>
      </a:accent5>
      <a:accent6>
        <a:srgbClr val="005D7B"/>
      </a:accent6>
      <a:hlink>
        <a:srgbClr val="009FB8"/>
      </a:hlink>
      <a:folHlink>
        <a:srgbClr val="F9B700"/>
      </a:folHlink>
    </a:clrScheme>
    <a:fontScheme name="ITÄ-SUOMEN YLIOPISTO 2010 : Välisivu">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TÄ-SUOMEN YLIOPISTO 2010 : Välisivu 1">
        <a:dk1>
          <a:srgbClr val="000000"/>
        </a:dk1>
        <a:lt1>
          <a:srgbClr val="FFFFFF"/>
        </a:lt1>
        <a:dk2>
          <a:srgbClr val="000000"/>
        </a:dk2>
        <a:lt2>
          <a:srgbClr val="D4D4D4"/>
        </a:lt2>
        <a:accent1>
          <a:srgbClr val="D4D800"/>
        </a:accent1>
        <a:accent2>
          <a:srgbClr val="006788"/>
        </a:accent2>
        <a:accent3>
          <a:srgbClr val="FFFFFF"/>
        </a:accent3>
        <a:accent4>
          <a:srgbClr val="000000"/>
        </a:accent4>
        <a:accent5>
          <a:srgbClr val="E6E9AA"/>
        </a:accent5>
        <a:accent6>
          <a:srgbClr val="005D7B"/>
        </a:accent6>
        <a:hlink>
          <a:srgbClr val="009FB8"/>
        </a:hlink>
        <a:folHlink>
          <a:srgbClr val="F9B7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UEF Basic">
  <a:themeElements>
    <a:clrScheme name="UEF">
      <a:dk1>
        <a:srgbClr val="1D1D1C"/>
      </a:dk1>
      <a:lt1>
        <a:srgbClr val="FFFFFF"/>
      </a:lt1>
      <a:dk2>
        <a:srgbClr val="1D1D1C"/>
      </a:dk2>
      <a:lt2>
        <a:srgbClr val="D4D4D4"/>
      </a:lt2>
      <a:accent1>
        <a:srgbClr val="D4D800"/>
      </a:accent1>
      <a:accent2>
        <a:srgbClr val="008C99"/>
      </a:accent2>
      <a:accent3>
        <a:srgbClr val="FFFFFF"/>
      </a:accent3>
      <a:accent4>
        <a:srgbClr val="000000"/>
      </a:accent4>
      <a:accent5>
        <a:srgbClr val="E6E9AA"/>
      </a:accent5>
      <a:accent6>
        <a:srgbClr val="005D7B"/>
      </a:accent6>
      <a:hlink>
        <a:srgbClr val="009FB8"/>
      </a:hlink>
      <a:folHlink>
        <a:srgbClr val="F9B700"/>
      </a:folHlink>
    </a:clrScheme>
    <a:fontScheme name="uef_basic_laajamalli-3">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uef_basic_laajamalli-3 1">
        <a:dk1>
          <a:srgbClr val="000000"/>
        </a:dk1>
        <a:lt1>
          <a:srgbClr val="FFFFFF"/>
        </a:lt1>
        <a:dk2>
          <a:srgbClr val="000000"/>
        </a:dk2>
        <a:lt2>
          <a:srgbClr val="D4D4D4"/>
        </a:lt2>
        <a:accent1>
          <a:srgbClr val="D4D800"/>
        </a:accent1>
        <a:accent2>
          <a:srgbClr val="006788"/>
        </a:accent2>
        <a:accent3>
          <a:srgbClr val="FFFFFF"/>
        </a:accent3>
        <a:accent4>
          <a:srgbClr val="000000"/>
        </a:accent4>
        <a:accent5>
          <a:srgbClr val="E6E9AA"/>
        </a:accent5>
        <a:accent6>
          <a:srgbClr val="005D7B"/>
        </a:accent6>
        <a:hlink>
          <a:srgbClr val="009FB8"/>
        </a:hlink>
        <a:folHlink>
          <a:srgbClr val="F9B7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UEF Aloitus">
  <a:themeElements>
    <a:clrScheme name="UEF">
      <a:dk1>
        <a:srgbClr val="1D1D1C"/>
      </a:dk1>
      <a:lt1>
        <a:srgbClr val="FFFFFF"/>
      </a:lt1>
      <a:dk2>
        <a:srgbClr val="1D1D1C"/>
      </a:dk2>
      <a:lt2>
        <a:srgbClr val="D4D4D4"/>
      </a:lt2>
      <a:accent1>
        <a:srgbClr val="D4D800"/>
      </a:accent1>
      <a:accent2>
        <a:srgbClr val="008C99"/>
      </a:accent2>
      <a:accent3>
        <a:srgbClr val="FFFFFF"/>
      </a:accent3>
      <a:accent4>
        <a:srgbClr val="000000"/>
      </a:accent4>
      <a:accent5>
        <a:srgbClr val="E6E9AA"/>
      </a:accent5>
      <a:accent6>
        <a:srgbClr val="005D7B"/>
      </a:accent6>
      <a:hlink>
        <a:srgbClr val="009FB8"/>
      </a:hlink>
      <a:folHlink>
        <a:srgbClr val="F9B700"/>
      </a:folHlink>
    </a:clrScheme>
    <a:fontScheme name="uef_basic_laajamalli-3">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uef_basic_laajamalli-3 1">
        <a:dk1>
          <a:srgbClr val="000000"/>
        </a:dk1>
        <a:lt1>
          <a:srgbClr val="FFFFFF"/>
        </a:lt1>
        <a:dk2>
          <a:srgbClr val="000000"/>
        </a:dk2>
        <a:lt2>
          <a:srgbClr val="D4D4D4"/>
        </a:lt2>
        <a:accent1>
          <a:srgbClr val="D4D800"/>
        </a:accent1>
        <a:accent2>
          <a:srgbClr val="006788"/>
        </a:accent2>
        <a:accent3>
          <a:srgbClr val="FFFFFF"/>
        </a:accent3>
        <a:accent4>
          <a:srgbClr val="000000"/>
        </a:accent4>
        <a:accent5>
          <a:srgbClr val="E6E9AA"/>
        </a:accent5>
        <a:accent6>
          <a:srgbClr val="005D7B"/>
        </a:accent6>
        <a:hlink>
          <a:srgbClr val="009FB8"/>
        </a:hlink>
        <a:folHlink>
          <a:srgbClr val="F9B7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UEF Välilehdet">
  <a:themeElements>
    <a:clrScheme name="UEF">
      <a:dk1>
        <a:srgbClr val="1D1D1C"/>
      </a:dk1>
      <a:lt1>
        <a:srgbClr val="FFFFFF"/>
      </a:lt1>
      <a:dk2>
        <a:srgbClr val="1D1D1C"/>
      </a:dk2>
      <a:lt2>
        <a:srgbClr val="D4D4D4"/>
      </a:lt2>
      <a:accent1>
        <a:srgbClr val="D4D800"/>
      </a:accent1>
      <a:accent2>
        <a:srgbClr val="008C99"/>
      </a:accent2>
      <a:accent3>
        <a:srgbClr val="FFFFFF"/>
      </a:accent3>
      <a:accent4>
        <a:srgbClr val="000000"/>
      </a:accent4>
      <a:accent5>
        <a:srgbClr val="E6E9AA"/>
      </a:accent5>
      <a:accent6>
        <a:srgbClr val="005D7B"/>
      </a:accent6>
      <a:hlink>
        <a:srgbClr val="009FB8"/>
      </a:hlink>
      <a:folHlink>
        <a:srgbClr val="F9B700"/>
      </a:folHlink>
    </a:clrScheme>
    <a:fontScheme name="uef_basic_laajamalli-3">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uef_basic_laajamalli-3 1">
        <a:dk1>
          <a:srgbClr val="000000"/>
        </a:dk1>
        <a:lt1>
          <a:srgbClr val="FFFFFF"/>
        </a:lt1>
        <a:dk2>
          <a:srgbClr val="000000"/>
        </a:dk2>
        <a:lt2>
          <a:srgbClr val="D4D4D4"/>
        </a:lt2>
        <a:accent1>
          <a:srgbClr val="D4D800"/>
        </a:accent1>
        <a:accent2>
          <a:srgbClr val="006788"/>
        </a:accent2>
        <a:accent3>
          <a:srgbClr val="FFFFFF"/>
        </a:accent3>
        <a:accent4>
          <a:srgbClr val="000000"/>
        </a:accent4>
        <a:accent5>
          <a:srgbClr val="E6E9AA"/>
        </a:accent5>
        <a:accent6>
          <a:srgbClr val="005D7B"/>
        </a:accent6>
        <a:hlink>
          <a:srgbClr val="009FB8"/>
        </a:hlink>
        <a:folHlink>
          <a:srgbClr val="F9B7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UEF Lopetus">
  <a:themeElements>
    <a:clrScheme name="UEF">
      <a:dk1>
        <a:srgbClr val="1D1D1C"/>
      </a:dk1>
      <a:lt1>
        <a:srgbClr val="FFFFFF"/>
      </a:lt1>
      <a:dk2>
        <a:srgbClr val="1D1D1C"/>
      </a:dk2>
      <a:lt2>
        <a:srgbClr val="D4D4D4"/>
      </a:lt2>
      <a:accent1>
        <a:srgbClr val="D4D800"/>
      </a:accent1>
      <a:accent2>
        <a:srgbClr val="008C99"/>
      </a:accent2>
      <a:accent3>
        <a:srgbClr val="FFFFFF"/>
      </a:accent3>
      <a:accent4>
        <a:srgbClr val="000000"/>
      </a:accent4>
      <a:accent5>
        <a:srgbClr val="E6E9AA"/>
      </a:accent5>
      <a:accent6>
        <a:srgbClr val="005D7B"/>
      </a:accent6>
      <a:hlink>
        <a:srgbClr val="009FB8"/>
      </a:hlink>
      <a:folHlink>
        <a:srgbClr val="F9B700"/>
      </a:folHlink>
    </a:clrScheme>
    <a:fontScheme name="uef_basic_laajamalli-3">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uef_basic_laajamalli-3 1">
        <a:dk1>
          <a:srgbClr val="000000"/>
        </a:dk1>
        <a:lt1>
          <a:srgbClr val="FFFFFF"/>
        </a:lt1>
        <a:dk2>
          <a:srgbClr val="000000"/>
        </a:dk2>
        <a:lt2>
          <a:srgbClr val="D4D4D4"/>
        </a:lt2>
        <a:accent1>
          <a:srgbClr val="D4D800"/>
        </a:accent1>
        <a:accent2>
          <a:srgbClr val="006788"/>
        </a:accent2>
        <a:accent3>
          <a:srgbClr val="FFFFFF"/>
        </a:accent3>
        <a:accent4>
          <a:srgbClr val="000000"/>
        </a:accent4>
        <a:accent5>
          <a:srgbClr val="E6E9AA"/>
        </a:accent5>
        <a:accent6>
          <a:srgbClr val="005D7B"/>
        </a:accent6>
        <a:hlink>
          <a:srgbClr val="009FB8"/>
        </a:hlink>
        <a:folHlink>
          <a:srgbClr val="F9B7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_UEF Basic">
  <a:themeElements>
    <a:clrScheme name="UEF">
      <a:dk1>
        <a:srgbClr val="1D1D1C"/>
      </a:dk1>
      <a:lt1>
        <a:srgbClr val="FFFFFF"/>
      </a:lt1>
      <a:dk2>
        <a:srgbClr val="1D1D1C"/>
      </a:dk2>
      <a:lt2>
        <a:srgbClr val="D4D4D4"/>
      </a:lt2>
      <a:accent1>
        <a:srgbClr val="D4D800"/>
      </a:accent1>
      <a:accent2>
        <a:srgbClr val="008C99"/>
      </a:accent2>
      <a:accent3>
        <a:srgbClr val="FFFFFF"/>
      </a:accent3>
      <a:accent4>
        <a:srgbClr val="000000"/>
      </a:accent4>
      <a:accent5>
        <a:srgbClr val="E6E9AA"/>
      </a:accent5>
      <a:accent6>
        <a:srgbClr val="005D7B"/>
      </a:accent6>
      <a:hlink>
        <a:srgbClr val="009FB8"/>
      </a:hlink>
      <a:folHlink>
        <a:srgbClr val="F9B700"/>
      </a:folHlink>
    </a:clrScheme>
    <a:fontScheme name="uef_basic_laajamalli-3">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uef_basic_laajamalli-3 1">
        <a:dk1>
          <a:srgbClr val="000000"/>
        </a:dk1>
        <a:lt1>
          <a:srgbClr val="FFFFFF"/>
        </a:lt1>
        <a:dk2>
          <a:srgbClr val="000000"/>
        </a:dk2>
        <a:lt2>
          <a:srgbClr val="D4D4D4"/>
        </a:lt2>
        <a:accent1>
          <a:srgbClr val="D4D800"/>
        </a:accent1>
        <a:accent2>
          <a:srgbClr val="006788"/>
        </a:accent2>
        <a:accent3>
          <a:srgbClr val="FFFFFF"/>
        </a:accent3>
        <a:accent4>
          <a:srgbClr val="000000"/>
        </a:accent4>
        <a:accent5>
          <a:srgbClr val="E6E9AA"/>
        </a:accent5>
        <a:accent6>
          <a:srgbClr val="005D7B"/>
        </a:accent6>
        <a:hlink>
          <a:srgbClr val="009FB8"/>
        </a:hlink>
        <a:folHlink>
          <a:srgbClr val="F9B7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UEF Aloitus">
  <a:themeElements>
    <a:clrScheme name="UEF">
      <a:dk1>
        <a:srgbClr val="1D1D1C"/>
      </a:dk1>
      <a:lt1>
        <a:srgbClr val="FFFFFF"/>
      </a:lt1>
      <a:dk2>
        <a:srgbClr val="1D1D1C"/>
      </a:dk2>
      <a:lt2>
        <a:srgbClr val="D4D4D4"/>
      </a:lt2>
      <a:accent1>
        <a:srgbClr val="D4D800"/>
      </a:accent1>
      <a:accent2>
        <a:srgbClr val="008C99"/>
      </a:accent2>
      <a:accent3>
        <a:srgbClr val="FFFFFF"/>
      </a:accent3>
      <a:accent4>
        <a:srgbClr val="000000"/>
      </a:accent4>
      <a:accent5>
        <a:srgbClr val="E6E9AA"/>
      </a:accent5>
      <a:accent6>
        <a:srgbClr val="005D7B"/>
      </a:accent6>
      <a:hlink>
        <a:srgbClr val="009FB8"/>
      </a:hlink>
      <a:folHlink>
        <a:srgbClr val="F9B700"/>
      </a:folHlink>
    </a:clrScheme>
    <a:fontScheme name="uef_basic_laajamalli-3">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uef_basic_laajamalli-3 1">
        <a:dk1>
          <a:srgbClr val="000000"/>
        </a:dk1>
        <a:lt1>
          <a:srgbClr val="FFFFFF"/>
        </a:lt1>
        <a:dk2>
          <a:srgbClr val="000000"/>
        </a:dk2>
        <a:lt2>
          <a:srgbClr val="D4D4D4"/>
        </a:lt2>
        <a:accent1>
          <a:srgbClr val="D4D800"/>
        </a:accent1>
        <a:accent2>
          <a:srgbClr val="006788"/>
        </a:accent2>
        <a:accent3>
          <a:srgbClr val="FFFFFF"/>
        </a:accent3>
        <a:accent4>
          <a:srgbClr val="000000"/>
        </a:accent4>
        <a:accent5>
          <a:srgbClr val="E6E9AA"/>
        </a:accent5>
        <a:accent6>
          <a:srgbClr val="005D7B"/>
        </a:accent6>
        <a:hlink>
          <a:srgbClr val="009FB8"/>
        </a:hlink>
        <a:folHlink>
          <a:srgbClr val="F9B7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_UEF Välilehdet">
  <a:themeElements>
    <a:clrScheme name="UEF">
      <a:dk1>
        <a:srgbClr val="1D1D1C"/>
      </a:dk1>
      <a:lt1>
        <a:srgbClr val="FFFFFF"/>
      </a:lt1>
      <a:dk2>
        <a:srgbClr val="1D1D1C"/>
      </a:dk2>
      <a:lt2>
        <a:srgbClr val="D4D4D4"/>
      </a:lt2>
      <a:accent1>
        <a:srgbClr val="D4D800"/>
      </a:accent1>
      <a:accent2>
        <a:srgbClr val="008C99"/>
      </a:accent2>
      <a:accent3>
        <a:srgbClr val="FFFFFF"/>
      </a:accent3>
      <a:accent4>
        <a:srgbClr val="000000"/>
      </a:accent4>
      <a:accent5>
        <a:srgbClr val="E6E9AA"/>
      </a:accent5>
      <a:accent6>
        <a:srgbClr val="005D7B"/>
      </a:accent6>
      <a:hlink>
        <a:srgbClr val="009FB8"/>
      </a:hlink>
      <a:folHlink>
        <a:srgbClr val="F9B700"/>
      </a:folHlink>
    </a:clrScheme>
    <a:fontScheme name="uef_basic_laajamalli-3">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uef_basic_laajamalli-3 1">
        <a:dk1>
          <a:srgbClr val="000000"/>
        </a:dk1>
        <a:lt1>
          <a:srgbClr val="FFFFFF"/>
        </a:lt1>
        <a:dk2>
          <a:srgbClr val="000000"/>
        </a:dk2>
        <a:lt2>
          <a:srgbClr val="D4D4D4"/>
        </a:lt2>
        <a:accent1>
          <a:srgbClr val="D4D800"/>
        </a:accent1>
        <a:accent2>
          <a:srgbClr val="006788"/>
        </a:accent2>
        <a:accent3>
          <a:srgbClr val="FFFFFF"/>
        </a:accent3>
        <a:accent4>
          <a:srgbClr val="000000"/>
        </a:accent4>
        <a:accent5>
          <a:srgbClr val="E6E9AA"/>
        </a:accent5>
        <a:accent6>
          <a:srgbClr val="005D7B"/>
        </a:accent6>
        <a:hlink>
          <a:srgbClr val="009FB8"/>
        </a:hlink>
        <a:folHlink>
          <a:srgbClr val="F9B700"/>
        </a:folHlink>
      </a:clrScheme>
      <a:clrMap bg1="lt1" tx1="dk1" bg2="lt2" tx2="dk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b127a5d-f816-4fc6-87cd-1bdf985bd3d3" xsi:nil="true"/>
    <lcf76f155ced4ddcb4097134ff3c332f xmlns="907acab4-e399-44fc-8452-8ddffc12ad9a">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FACD726DC8FBF4EA6D655F79A93B388" ma:contentTypeVersion="19" ma:contentTypeDescription="Create a new document." ma:contentTypeScope="" ma:versionID="3e1ee0aa454863b589a1719a2db58968">
  <xsd:schema xmlns:xsd="http://www.w3.org/2001/XMLSchema" xmlns:xs="http://www.w3.org/2001/XMLSchema" xmlns:p="http://schemas.microsoft.com/office/2006/metadata/properties" xmlns:ns2="907acab4-e399-44fc-8452-8ddffc12ad9a" xmlns:ns3="4b127a5d-f816-4fc6-87cd-1bdf985bd3d3" targetNamespace="http://schemas.microsoft.com/office/2006/metadata/properties" ma:root="true" ma:fieldsID="de87dfa781118b6c2ada8720e41cacb9" ns2:_="" ns3:_="">
    <xsd:import namespace="907acab4-e399-44fc-8452-8ddffc12ad9a"/>
    <xsd:import namespace="4b127a5d-f816-4fc6-87cd-1bdf985bd3d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7acab4-e399-44fc-8452-8ddffc12ad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5ba83825-fb8d-42b2-af4d-523da4d0f30d"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b127a5d-f816-4fc6-87cd-1bdf985bd3d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9d90f446-6654-4920-8882-e0f1aba3b86c}" ma:internalName="TaxCatchAll" ma:showField="CatchAllData" ma:web="4b127a5d-f816-4fc6-87cd-1bdf985bd3d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4D06BF8-B2EB-445E-A2DF-BE145504D9FB}">
  <ds:schemaRefs>
    <ds:schemaRef ds:uri="907acab4-e399-44fc-8452-8ddffc12ad9a"/>
    <ds:schemaRef ds:uri="http://schemas.openxmlformats.org/package/2006/metadata/core-properties"/>
    <ds:schemaRef ds:uri="http://www.w3.org/XML/1998/namespace"/>
    <ds:schemaRef ds:uri="http://purl.org/dc/dcmitype/"/>
    <ds:schemaRef ds:uri="http://purl.org/dc/terms/"/>
    <ds:schemaRef ds:uri="http://purl.org/dc/elements/1.1/"/>
    <ds:schemaRef ds:uri="http://schemas.microsoft.com/office/2006/documentManagement/types"/>
    <ds:schemaRef ds:uri="4b127a5d-f816-4fc6-87cd-1bdf985bd3d3"/>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797271FA-8B48-46BF-A82D-CD512CDB94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7acab4-e399-44fc-8452-8ddffc12ad9a"/>
    <ds:schemaRef ds:uri="4b127a5d-f816-4fc6-87cd-1bdf985bd3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724D178-40A3-439E-8327-96D7088D5201}">
  <ds:schemaRefs>
    <ds:schemaRef ds:uri="http://schemas.microsoft.com/sharepoint/v3/contenttype/forms"/>
  </ds:schemaRefs>
</ds:datastoreItem>
</file>

<file path=docMetadata/LabelInfo.xml><?xml version="1.0" encoding="utf-8"?>
<clbl:labelList xmlns:clbl="http://schemas.microsoft.com/office/2020/mipLabelMetadata">
  <clbl:label id="{87879f2e-7304-4bf2-baf2-63e7f83f3c34}" enabled="0" method="" siteId="{87879f2e-7304-4bf2-baf2-63e7f83f3c34}" removed="1"/>
</clbl:labelList>
</file>

<file path=docProps/app.xml><?xml version="1.0" encoding="utf-8"?>
<Properties xmlns="http://schemas.openxmlformats.org/officeDocument/2006/extended-properties" xmlns:vt="http://schemas.openxmlformats.org/officeDocument/2006/docPropsVTypes">
  <Template>uef_english</Template>
  <TotalTime>4841</TotalTime>
  <Words>625</Words>
  <Application>Microsoft Office PowerPoint</Application>
  <PresentationFormat>On-screen Show (4:3)</PresentationFormat>
  <Paragraphs>66</Paragraphs>
  <Slides>6</Slides>
  <Notes>5</Notes>
  <HiddenSlides>0</HiddenSlides>
  <MMClips>0</MMClips>
  <ScaleCrop>false</ScaleCrop>
  <HeadingPairs>
    <vt:vector size="6" baseType="variant">
      <vt:variant>
        <vt:lpstr>Fonts Used</vt:lpstr>
      </vt:variant>
      <vt:variant>
        <vt:i4>4</vt:i4>
      </vt:variant>
      <vt:variant>
        <vt:lpstr>Theme</vt:lpstr>
      </vt:variant>
      <vt:variant>
        <vt:i4>10</vt:i4>
      </vt:variant>
      <vt:variant>
        <vt:lpstr>Slide Titles</vt:lpstr>
      </vt:variant>
      <vt:variant>
        <vt:i4>6</vt:i4>
      </vt:variant>
    </vt:vector>
  </HeadingPairs>
  <TitlesOfParts>
    <vt:vector size="20" baseType="lpstr">
      <vt:lpstr>Arial</vt:lpstr>
      <vt:lpstr>Courier New</vt:lpstr>
      <vt:lpstr>Myriad pro</vt:lpstr>
      <vt:lpstr>Palatino Linotype</vt:lpstr>
      <vt:lpstr>ITÄ-SUOMEN YLIOPISTO 2010 : Lopetus</vt:lpstr>
      <vt:lpstr>ITÄ-SUOMEN YLIOPISTO 2010 : Välisivu</vt:lpstr>
      <vt:lpstr>UEF Basic</vt:lpstr>
      <vt:lpstr>UEF Aloitus</vt:lpstr>
      <vt:lpstr>UEF Välilehdet</vt:lpstr>
      <vt:lpstr>UEF Lopetus</vt:lpstr>
      <vt:lpstr>1_UEF Basic</vt:lpstr>
      <vt:lpstr>1_UEF Aloitus</vt:lpstr>
      <vt:lpstr>1_UEF Välilehdet</vt:lpstr>
      <vt:lpstr>1_UEF Lopetus</vt:lpstr>
      <vt:lpstr>Visiting the DVV Office in Joensuu and in Kuopio  </vt:lpstr>
      <vt:lpstr>Documents for registration  in the Digital and Population Data Services Agency  </vt:lpstr>
      <vt:lpstr>Documents for registration  in the Digital and Population Data Services Agency  </vt:lpstr>
      <vt:lpstr>Documents for registration  in the Digital and Population Data Services Agency  </vt:lpstr>
      <vt:lpstr>Digital and Population Data Services Agency = DVV for Finnish Personal Identity Code </vt:lpstr>
      <vt:lpstr>Digital and Population Data Services Agency for Finnish Personal Identity Code for Notification of Move for Municipality or Residence</vt:lpstr>
    </vt:vector>
  </TitlesOfParts>
  <Manager>HAHMO</Manager>
  <Company>University of Kuopio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Eastern Finland – A University of the Future</dc:title>
  <dc:creator>atammine</dc:creator>
  <cp:lastModifiedBy>Kirsi Konttinen</cp:lastModifiedBy>
  <cp:revision>526</cp:revision>
  <dcterms:created xsi:type="dcterms:W3CDTF">2010-01-08T06:46:20Z</dcterms:created>
  <dcterms:modified xsi:type="dcterms:W3CDTF">2026-01-05T12:56:06Z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0x0101001FACD726DC8FBF4EA6D655F79A93B388</vt:lpwstr>
  </property>
  <property fmtid="{D5CDD505-2E9C-101B-9397-08002B2CF9AE}" pid="3" name="MediaServiceImageTags">
    <vt:lpwstr/>
  </property>
</Properties>
</file>